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67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37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49"/>
            <a:ext cx="18814259" cy="334518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23</cp:revision>
  <dcterms:modified xsi:type="dcterms:W3CDTF">2025-05-10T12:57:01Z</dcterms:modified>
</cp:coreProperties>
</file>