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30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0"/>
            <a:ext cx="18814259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24</cp:revision>
  <dcterms:modified xsi:type="dcterms:W3CDTF">2025-04-30T19:37:24Z</dcterms:modified>
</cp:coreProperties>
</file>