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0741C1-D90F-B460-C9DA-E5DED20C0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E8B6C7F-05D5-929F-0F4D-08291BE7A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79E1CA-4E66-18FF-8897-A4CC14A4C6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908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4DDC4C-B923-72CE-9EF2-29844E85B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71FEF759-548C-E530-3D06-2C53C27ED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573605-5973-9B6D-72C5-F95F969618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087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F541DB-3753-2DAE-A48E-58CA010C7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176161EC-E20D-93BB-10A7-B52710A80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B14617-A91E-47D4-7952-BCEB54FE1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20870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28</cp:revision>
  <dcterms:modified xsi:type="dcterms:W3CDTF">2025-04-30T19:42:44Z</dcterms:modified>
</cp:coreProperties>
</file>