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0"/>
    <p:restoredTop sz="94740"/>
  </p:normalViewPr>
  <p:slideViewPr>
    <p:cSldViewPr snapToGrid="0">
      <p:cViewPr varScale="1">
        <p:scale>
          <a:sx n="60" d="100"/>
          <a:sy n="60" d="100"/>
        </p:scale>
        <p:origin x="44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4/30/25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AF1A9-E75B-FF45-E014-6391527860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435E929-0F0C-3FAF-DF3B-384B4437F6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2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5D7D9-8FDA-C0AD-29C7-754DD4813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C5B21F6-8B95-830D-61FC-1E282A13FA6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45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005EC-A465-33DF-C4EE-715CCA0E88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E4EB247-1DD2-5AD5-FB99-347E5C6365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17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13</cp:revision>
  <dcterms:created xsi:type="dcterms:W3CDTF">2024-07-08T12:39:21Z</dcterms:created>
  <dcterms:modified xsi:type="dcterms:W3CDTF">2025-04-30T19:44:41Z</dcterms:modified>
</cp:coreProperties>
</file>