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B64C-2E46-454A-B823-159090D5EDA0}" v="1" dt="2023-12-04T20:16:49.767"/>
    <p1510:client id="{D64926E9-6204-48F2-98B4-DCC4C61A8B64}" v="248" dt="2023-12-05T15:34:55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D55DA-2DB9-D34F-1694-2729A96B0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54DB16-819C-47A6-2898-EE28E043C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D7FFB-4F85-4B3E-B0CD-015BDC7F9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08212-FD47-0815-DFD2-112F2903B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F2ED-E0B9-E22C-5975-84DDC67C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9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11C53-78CC-C95B-3C09-5E47C0E2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56466F-21DE-3579-A1B9-B0FC3B902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79B81-B24E-5184-29C3-B3177BED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C0EEA-9DB0-FE7C-5770-6796558F0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623E5-BBB5-7F60-BF8B-77BC594C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79962-81B9-B081-1A39-E7CE761981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EC8FD7-B5AF-A95C-307A-A81C619E3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32AD-48D2-0B16-0ED3-5F712F7B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2BD82-4531-945D-52B3-E6135F68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54DE-6FA9-4485-49EE-283C87948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4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5427A-F370-AD17-1009-2818028B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4D93-7893-C43C-D802-1CA7AAFA2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EB955-4812-FF5F-61F1-C563D699E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0513B-C99B-71EB-D519-90C36784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E4E30-7BF6-9D4D-EE97-72196DAE6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E519-3B15-6CDA-A51B-56C6B8C3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3C5A6-383A-DD60-DCBD-F0B73E385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18AC8-8E8C-A799-BF64-E018FC8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D7106-96EF-4273-EF48-17076273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D920F-3794-BA59-1AA1-E4002EAA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59DA-64D6-41A7-C73A-AF5D6FF4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0210-CF3B-0027-D308-21918BA08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1AED3-3D2F-8FCF-6463-9180A73D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48900-D960-2F33-721F-543E75F9C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3C163-ED66-5B4A-CFE4-5359002F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C11E6-061D-5B82-EAAE-8A0205C9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6EB2-88AE-7193-74C8-9A6656EA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7E410-3E99-7722-697F-CDECE1948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B16A4-8693-A8C5-AF55-342CBB7EE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7616E9-2516-8A8C-3DD1-EE277CC84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BE7F6-5388-FF17-4200-8A6FC4112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D97D4-CC6B-001B-DC37-DBFDADDD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D1D30C-F73E-FC69-2101-C5B17B7C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DCE5A-BC52-23B8-ED0E-504A960D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5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CC81C-E40C-617E-389A-2B1BA05A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6C6B9-99BB-18B6-EDC2-AEAD1491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FB29E-F209-F5E1-BF8C-BE996307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97BA36-694D-1869-F158-C7DBF21A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34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DE885C-E7CB-9C44-DA55-8E7442D8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62A40B-00B6-CFF0-C737-DC24D801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7FA77-7E6C-9E96-3C2B-2D2F3ABEC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7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B0629-EB55-9702-9F28-8B78A7E3E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989AD-3F38-0AF1-EF2B-79FEEC9DA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FB522-49DB-05C4-2B54-FFE4E8CC9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2DEC4-E069-5544-24E5-846E1803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E450D-EE67-8213-8C07-C5F42AA77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3EAC9-FD0E-35A6-A946-46992E8ED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BC503-9917-A07F-2666-56B48B0BA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647B9-E834-AB22-21A7-CDDEEB4207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6983A-274C-6E90-8C0D-D5CAF69F3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C6268-BCF0-6A0D-717C-8A1795FAC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25F86-4EE8-EB01-931C-D7DCAB46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9724B-C4A4-D194-BA37-B4B026CC4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5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32F2FF-44ED-178A-C55A-AE446CAC8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647C-DD62-4A49-164C-91A37EC4C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2EE70-911B-5476-CF71-1D434BA7F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B70D4-EE96-4F62-93F7-6D7D388C751D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E6A7B-A045-2CAE-5B13-7969BEE14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C1739-9A4B-30EB-E982-3617D5789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ompsonhospitalityjv.com/" TargetMode="External"/><Relationship Id="rId2" Type="http://schemas.openxmlformats.org/officeDocument/2006/relationships/hyperlink" Target="mailto:khellriegel@vgs-inc.co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48FBDA4-D5FA-1A08-735B-9F56006B111D}"/>
              </a:ext>
            </a:extLst>
          </p:cNvPr>
          <p:cNvSpPr txBox="1"/>
          <p:nvPr/>
        </p:nvSpPr>
        <p:spPr>
          <a:xfrm>
            <a:off x="348842" y="1854477"/>
            <a:ext cx="3341331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TL – Diversity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TR – Entry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BL – Calendar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BR – Did you Know</a:t>
            </a:r>
          </a:p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Out of the stand –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 Collaboration Sign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Recipe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QR Coded Unity Magazine cards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Available in Black or silver for 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purchase through VGS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Point Of Contact-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Karen Hellriegel</a:t>
            </a:r>
          </a:p>
          <a:p>
            <a:r>
              <a:rPr lang="en-US">
                <a:latin typeface="Barlow Semi Condensed" panose="00000506000000000000" pitchFamily="2" charset="0"/>
                <a:hlinkClick r:id="rId2"/>
              </a:rPr>
              <a:t>khellriegel@vgs-inc.com</a:t>
            </a:r>
            <a:endParaRPr lang="en-US">
              <a:latin typeface="Barlow Semi Condensed" panose="00000506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C88CC-55E8-912A-7BF9-C923DD655DDF}"/>
              </a:ext>
            </a:extLst>
          </p:cNvPr>
          <p:cNvSpPr txBox="1"/>
          <p:nvPr/>
        </p:nvSpPr>
        <p:spPr>
          <a:xfrm>
            <a:off x="171701" y="367397"/>
            <a:ext cx="369561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Thompson Hospitality Cultural Set-Up with Display Sign Holder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124946-0C87-2807-173F-AED7B77D2A67}"/>
              </a:ext>
            </a:extLst>
          </p:cNvPr>
          <p:cNvSpPr txBox="1"/>
          <p:nvPr/>
        </p:nvSpPr>
        <p:spPr>
          <a:xfrm>
            <a:off x="5573641" y="6389796"/>
            <a:ext cx="5028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Thompson Hospitality (thompsonhospitalityjv.com)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38ADB0-1F47-DDCF-8398-6EBF690F29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086" y="0"/>
            <a:ext cx="8207914" cy="6282789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</p:pic>
      <p:pic>
        <p:nvPicPr>
          <p:cNvPr id="11" name="Picture 10" descr="A black and gold logo&#10;&#10;Description automatically generated with medium confidence">
            <a:extLst>
              <a:ext uri="{FF2B5EF4-FFF2-40B4-BE49-F238E27FC236}">
                <a16:creationId xmlns:a16="http://schemas.microsoft.com/office/drawing/2014/main" id="{F58F0483-08D9-E972-FD6F-7B5D07097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6175" y="6420824"/>
            <a:ext cx="631862" cy="307276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9B2A3F-D4DD-D76B-B88F-872A8F3C3B1C}"/>
              </a:ext>
            </a:extLst>
          </p:cNvPr>
          <p:cNvCxnSpPr>
            <a:cxnSpLocks/>
          </p:cNvCxnSpPr>
          <p:nvPr/>
        </p:nvCxnSpPr>
        <p:spPr>
          <a:xfrm>
            <a:off x="484909" y="1682383"/>
            <a:ext cx="273874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192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</Words>
  <Application>Microsoft Macintosh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Barlow Semi Condensed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Plummer</dc:creator>
  <cp:lastModifiedBy>Constance Brossa</cp:lastModifiedBy>
  <cp:revision>3</cp:revision>
  <dcterms:created xsi:type="dcterms:W3CDTF">2023-11-06T22:18:41Z</dcterms:created>
  <dcterms:modified xsi:type="dcterms:W3CDTF">2024-11-14T11:55:40Z</dcterms:modified>
</cp:coreProperties>
</file>