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ctr" defTabSz="8255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000" b="1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lumOff val="-13575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>
              <a:hueOff val="114395"/>
              <a:lumOff val="-24975"/>
            </a:schemeClr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362282"/>
              <a:satOff val="31803"/>
              <a:lumOff val="-18242"/>
            </a:schemeClr>
          </a:solidFill>
        </a:fill>
      </a:tcStyle>
    </a:firstCol>
    <a:lastRow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929292"/>
              </a:solidFill>
              <a:prstDash val="solid"/>
              <a:miter lim="400000"/>
            </a:ln>
          </a:left>
          <a:right>
            <a:ln w="12700" cap="flat">
              <a:solidFill>
                <a:srgbClr val="929292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929292"/>
              </a:solidFill>
              <a:prstDash val="solid"/>
              <a:miter lim="400000"/>
            </a:ln>
          </a:insideH>
          <a:insideV>
            <a:ln w="12700" cap="flat">
              <a:solidFill>
                <a:srgbClr val="929292"/>
              </a:solidFill>
              <a:prstDash val="solid"/>
              <a:miter lim="400000"/>
            </a:ln>
          </a:insideV>
        </a:tcBdr>
        <a:fill>
          <a:solidFill>
            <a:srgbClr val="01710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FAF7E9"/>
          </a:solidFill>
        </a:fill>
      </a:tcStyle>
    </a:wholeTbl>
    <a:band2H>
      <a:tcTxStyle/>
      <a:tcStyle>
        <a:tcBdr/>
        <a:fill>
          <a:solidFill>
            <a:srgbClr val="EDEADD"/>
          </a:solidFill>
        </a:fill>
      </a:tcStyle>
    </a:band2H>
    <a:firstCol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9BA00"/>
          </a:solidFill>
        </a:fill>
      </a:tcStyle>
    </a:firstCol>
    <a:la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lastRow>
    <a:firstRow>
      <a:tcTxStyle b="off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FF9400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ADBDA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chemeClr val="accent6">
              <a:hueOff val="-146070"/>
              <a:satOff val="-10048"/>
              <a:lumOff val="-30626"/>
            </a:schemeClr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A6AAA9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6AAA9"/>
              </a:solidFill>
              <a:prstDash val="solid"/>
              <a:miter lim="400000"/>
            </a:ln>
          </a:insideH>
          <a:insideV>
            <a:ln w="12700" cap="flat">
              <a:solidFill>
                <a:srgbClr val="A6AAA9"/>
              </a:solidFill>
              <a:prstDash val="solid"/>
              <a:miter lim="400000"/>
            </a:ln>
          </a:insideV>
        </a:tcBdr>
        <a:fill>
          <a:solidFill>
            <a:srgbClr val="C24785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B5B5C1"/>
          </a:solidFill>
        </a:fill>
      </a:tcStyle>
    </a:wholeTbl>
    <a:band2H>
      <a:tcTxStyle/>
      <a:tcStyle>
        <a:tcBdr/>
        <a:fill>
          <a:solidFill>
            <a:srgbClr val="9A9AA5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85F"/>
          </a:solidFill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98089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 Neue"/>
          <a:ea typeface="Helvetica Neue"/>
          <a:cs typeface="Helvetica Neue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726"/>
  </p:normalViewPr>
  <p:slideViewPr>
    <p:cSldViewPr snapToGrid="0" snapToObjects="1">
      <p:cViewPr varScale="1">
        <p:scale>
          <a:sx n="60" d="100"/>
          <a:sy n="60" d="100"/>
        </p:scale>
        <p:origin x="89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778000" y="2298700"/>
            <a:ext cx="20828000" cy="46482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78000" y="7073900"/>
            <a:ext cx="20828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21"/>
          </p:nvPr>
        </p:nvSpPr>
        <p:spPr>
          <a:xfrm>
            <a:off x="2387600" y="8953500"/>
            <a:ext cx="19621500" cy="585521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3200" i="1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22"/>
          </p:nvPr>
        </p:nvSpPr>
        <p:spPr>
          <a:xfrm>
            <a:off x="2387600" y="6076950"/>
            <a:ext cx="19621500" cy="825500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4800">
                <a:latin typeface="+mn-lt"/>
                <a:ea typeface="+mn-ea"/>
                <a:cs typeface="+mn-cs"/>
                <a:sym typeface="Helvetica Neue Medium"/>
              </a:defRPr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-50800" y="-1270000"/>
            <a:ext cx="24485600" cy="163237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View of beach and sea from a grassy sand dune"/>
          <p:cNvSpPr>
            <a:spLocks noGrp="1"/>
          </p:cNvSpPr>
          <p:nvPr>
            <p:ph type="pic" idx="21"/>
          </p:nvPr>
        </p:nvSpPr>
        <p:spPr>
          <a:xfrm>
            <a:off x="3125968" y="-393700"/>
            <a:ext cx="18135601" cy="12090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635000" y="9512300"/>
            <a:ext cx="23114000" cy="20066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35000" y="11442700"/>
            <a:ext cx="23114000" cy="15875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1778000" y="4533900"/>
            <a:ext cx="20828000" cy="4648200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Heron flying low over a beach with a short fence in the foreground"/>
          <p:cNvSpPr>
            <a:spLocks noGrp="1"/>
          </p:cNvSpPr>
          <p:nvPr>
            <p:ph type="pic" sz="half" idx="21"/>
          </p:nvPr>
        </p:nvSpPr>
        <p:spPr>
          <a:xfrm>
            <a:off x="12827000" y="952500"/>
            <a:ext cx="1146810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1651000" y="952500"/>
            <a:ext cx="10223500" cy="5549900"/>
          </a:xfrm>
          <a:prstGeom prst="rect">
            <a:avLst/>
          </a:prstGeom>
        </p:spPr>
        <p:txBody>
          <a:bodyPr anchor="b"/>
          <a:lstStyle>
            <a:lvl1pPr>
              <a:defRPr sz="8400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651000" y="6527800"/>
            <a:ext cx="10223500" cy="57277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5400"/>
            </a:lvl1pPr>
            <a:lvl2pPr marL="0" indent="0" algn="ctr">
              <a:spcBef>
                <a:spcPts val="0"/>
              </a:spcBef>
              <a:buSzTx/>
              <a:buNone/>
              <a:defRPr sz="5400"/>
            </a:lvl2pPr>
            <a:lvl3pPr marL="0" indent="0" algn="ctr">
              <a:spcBef>
                <a:spcPts val="0"/>
              </a:spcBef>
              <a:buSzTx/>
              <a:buNone/>
              <a:defRPr sz="5400"/>
            </a:lvl3pPr>
            <a:lvl4pPr marL="0" indent="0" algn="ctr">
              <a:spcBef>
                <a:spcPts val="0"/>
              </a:spcBef>
              <a:buSzTx/>
              <a:buNone/>
              <a:defRPr sz="5400"/>
            </a:lvl4pPr>
            <a:lvl5pPr marL="0" indent="0" algn="ctr">
              <a:spcBef>
                <a:spcPts val="0"/>
              </a:spcBef>
              <a:buSzTx/>
              <a:buNone/>
              <a:defRPr sz="5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andy path between two hills leading to the ocean"/>
          <p:cNvSpPr>
            <a:spLocks noGrp="1"/>
          </p:cNvSpPr>
          <p:nvPr>
            <p:ph type="pic" sz="half" idx="21"/>
          </p:nvPr>
        </p:nvSpPr>
        <p:spPr>
          <a:xfrm>
            <a:off x="10960100" y="3149600"/>
            <a:ext cx="13944600" cy="92964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1689100" y="3149600"/>
            <a:ext cx="10223500" cy="9296400"/>
          </a:xfrm>
          <a:prstGeom prst="rect">
            <a:avLst/>
          </a:prstGeom>
        </p:spPr>
        <p:txBody>
          <a:bodyPr/>
          <a:lstStyle>
            <a:lvl1pPr marL="558800" indent="-558800">
              <a:spcBef>
                <a:spcPts val="4500"/>
              </a:spcBef>
              <a:defRPr sz="3800"/>
            </a:lvl1pPr>
            <a:lvl2pPr marL="1117600" indent="-558800">
              <a:spcBef>
                <a:spcPts val="4500"/>
              </a:spcBef>
              <a:defRPr sz="3800"/>
            </a:lvl2pPr>
            <a:lvl3pPr marL="1676400" indent="-558800">
              <a:spcBef>
                <a:spcPts val="4500"/>
              </a:spcBef>
              <a:defRPr sz="3800"/>
            </a:lvl3pPr>
            <a:lvl4pPr marL="2235200" indent="-558800">
              <a:spcBef>
                <a:spcPts val="4500"/>
              </a:spcBef>
              <a:defRPr sz="3800"/>
            </a:lvl4pPr>
            <a:lvl5pPr marL="2794000" indent="-558800">
              <a:spcBef>
                <a:spcPts val="4500"/>
              </a:spcBef>
              <a:defRPr sz="3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1778000"/>
            <a:ext cx="21005800" cy="10160000"/>
          </a:xfrm>
          <a:prstGeom prst="rect">
            <a:avLst/>
          </a:prstGeom>
        </p:spPr>
        <p:txBody>
          <a:bodyPr/>
          <a:lstStyle>
            <a:lvl1pPr>
              <a:defRPr sz="4800"/>
            </a:lvl1pPr>
            <a:lvl2pPr>
              <a:defRPr sz="4800"/>
            </a:lvl2pPr>
            <a:lvl3pPr>
              <a:defRPr sz="4800"/>
            </a:lvl3pPr>
            <a:lvl4pPr>
              <a:defRPr sz="4800"/>
            </a:lvl4pPr>
            <a:lvl5pPr>
              <a:defRPr sz="48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andy path between two hills leading to the ocean"/>
          <p:cNvSpPr>
            <a:spLocks noGrp="1"/>
          </p:cNvSpPr>
          <p:nvPr>
            <p:ph type="pic" sz="quarter" idx="21"/>
          </p:nvPr>
        </p:nvSpPr>
        <p:spPr>
          <a:xfrm>
            <a:off x="15300325" y="7048500"/>
            <a:ext cx="8324850" cy="55499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Heron flying low over a beach with a short fence in the foreground"/>
          <p:cNvSpPr>
            <a:spLocks noGrp="1"/>
          </p:cNvSpPr>
          <p:nvPr>
            <p:ph type="pic" sz="quarter" idx="22"/>
          </p:nvPr>
        </p:nvSpPr>
        <p:spPr>
          <a:xfrm>
            <a:off x="15760700" y="863600"/>
            <a:ext cx="7404100" cy="7404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View of beach and sea from a grassy sand dune"/>
          <p:cNvSpPr>
            <a:spLocks noGrp="1"/>
          </p:cNvSpPr>
          <p:nvPr>
            <p:ph type="pic" idx="23"/>
          </p:nvPr>
        </p:nvSpPr>
        <p:spPr>
          <a:xfrm>
            <a:off x="-990600" y="1130300"/>
            <a:ext cx="17202150" cy="114681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1689100" y="355600"/>
            <a:ext cx="21005800" cy="2286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1689100" y="3149600"/>
            <a:ext cx="21005800" cy="92964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959031" y="13081000"/>
            <a:ext cx="453238" cy="46105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2400" b="0"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12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Helvetica Neue Medium"/>
        </a:defRPr>
      </a:lvl9pPr>
    </p:titleStyle>
    <p:bodyStyle>
      <a:lvl1pPr marL="63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1pPr>
      <a:lvl2pPr marL="127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2pPr>
      <a:lvl3pPr marL="190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3pPr>
      <a:lvl4pPr marL="254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4pPr>
      <a:lvl5pPr marL="317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5pPr>
      <a:lvl6pPr marL="381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6pPr>
      <a:lvl7pPr marL="444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7pPr>
      <a:lvl8pPr marL="5080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8pPr>
      <a:lvl9pPr marL="5715000" marR="0" indent="-635000" algn="l" defTabSz="825500" latinLnBrk="0">
        <a:lnSpc>
          <a:spcPct val="100000"/>
        </a:lnSpc>
        <a:spcBef>
          <a:spcPts val="5900"/>
        </a:spcBef>
        <a:spcAft>
          <a:spcPts val="0"/>
        </a:spcAft>
        <a:buClrTx/>
        <a:buSzPct val="125000"/>
        <a:buFontTx/>
        <a:buChar char="•"/>
        <a:tabLst/>
        <a:defRPr sz="5200" b="0" i="0" u="none" strike="noStrike" cap="none" spc="0" baseline="0">
          <a:solidFill>
            <a:srgbClr val="000000"/>
          </a:solidFill>
          <a:uFillTx/>
          <a:latin typeface="Helvetica Neue"/>
          <a:ea typeface="Helvetica Neue"/>
          <a:cs typeface="Helvetica Neue"/>
          <a:sym typeface="Helvetica Neue"/>
        </a:defRPr>
      </a:lvl9pPr>
    </p:bodyStyle>
    <p:otherStyle>
      <a:lvl1pPr marL="0" marR="0" indent="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3048" y="0"/>
            <a:ext cx="24377904" cy="13716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D87CBFF-3849-7D9B-2A2A-E226709F4E1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89" y="2564"/>
            <a:ext cx="24379440" cy="13713435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White">
      <a:majorFont>
        <a:latin typeface="Helvetica Neue Medium"/>
        <a:ea typeface="Helvetica Neue Medium"/>
        <a:cs typeface="Helvetica Neue Medium"/>
      </a:majorFont>
      <a:minorFont>
        <a:latin typeface="Helvetica Neue Medium"/>
        <a:ea typeface="Helvetica Neue Medium"/>
        <a:cs typeface="Helvetica Neue Medium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000" b="1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Helvetica Neue</vt:lpstr>
      <vt:lpstr>Helvetica Neue Light</vt:lpstr>
      <vt:lpstr>Helvetica Neue Medium</vt:lpstr>
      <vt:lpstr>White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Lisa Limpach</cp:lastModifiedBy>
  <cp:revision>29</cp:revision>
  <dcterms:modified xsi:type="dcterms:W3CDTF">2025-05-10T12:57:20Z</dcterms:modified>
</cp:coreProperties>
</file>