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8821400" cy="33464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96"/>
    <p:restoredTop sz="94726"/>
  </p:normalViewPr>
  <p:slideViewPr>
    <p:cSldViewPr snapToGrid="0" snapToObjects="1">
      <p:cViewPr varScale="1">
        <p:scale>
          <a:sx n="24" d="100"/>
          <a:sy n="24" d="100"/>
        </p:scale>
        <p:origin x="4304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842928" y="18349714"/>
            <a:ext cx="15145346" cy="12444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8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842928" y="15534773"/>
            <a:ext cx="15145346" cy="1826390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11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-39212" y="10458450"/>
            <a:ext cx="18899824" cy="125998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2412856" y="11134843"/>
            <a:ext cx="13998418" cy="93322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90140" y="18781038"/>
            <a:ext cx="17841120" cy="154884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90140" y="20271065"/>
            <a:ext cx="17841120" cy="12253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72393" y="14938334"/>
            <a:ext cx="16076613" cy="3587831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g"/>
          <p:cNvSpPr>
            <a:spLocks noGrp="1"/>
          </p:cNvSpPr>
          <p:nvPr>
            <p:ph type="pic" sz="quarter" idx="21"/>
          </p:nvPr>
        </p:nvSpPr>
        <p:spPr>
          <a:xfrm>
            <a:off x="9900840" y="12173942"/>
            <a:ext cx="885194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274365" y="12173942"/>
            <a:ext cx="7891265" cy="4283830"/>
          </a:xfrm>
          <a:prstGeom prst="rect">
            <a:avLst/>
          </a:prstGeom>
        </p:spPr>
        <p:txBody>
          <a:bodyPr/>
          <a:lstStyle>
            <a:lvl1pPr>
              <a:defRPr sz="20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4365" y="16477377"/>
            <a:ext cx="7891265" cy="442106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16213853" cy="717566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8459827" y="13869829"/>
            <a:ext cx="10763489" cy="71756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7891265" cy="7175660"/>
          </a:xfrm>
          <a:prstGeom prst="rect">
            <a:avLst/>
          </a:prstGeom>
        </p:spPr>
        <p:txBody>
          <a:bodyPr anchor="ctr"/>
          <a:lstStyle>
            <a:lvl1pPr marL="1352884" indent="-1352884" algn="l">
              <a:spcBef>
                <a:spcPts val="10900"/>
              </a:spcBef>
              <a:buSzPct val="125000"/>
              <a:buChar char="•"/>
              <a:defRPr sz="9200"/>
            </a:lvl1pPr>
            <a:lvl2pPr marL="1911684" indent="-1352884" algn="l">
              <a:spcBef>
                <a:spcPts val="10900"/>
              </a:spcBef>
              <a:buSzPct val="125000"/>
              <a:buChar char="•"/>
              <a:defRPr sz="9200"/>
            </a:lvl2pPr>
            <a:lvl3pPr marL="2470484" indent="-1352884" algn="l">
              <a:spcBef>
                <a:spcPts val="10900"/>
              </a:spcBef>
              <a:buSzPct val="125000"/>
              <a:buChar char="•"/>
              <a:defRPr sz="9200"/>
            </a:lvl3pPr>
            <a:lvl4pPr marL="3029284" indent="-1352884" algn="l">
              <a:spcBef>
                <a:spcPts val="10900"/>
              </a:spcBef>
              <a:buSzPct val="125000"/>
              <a:buChar char="•"/>
              <a:defRPr sz="9200"/>
            </a:lvl4pPr>
            <a:lvl5pPr marL="3588084" indent="-1352884" algn="l">
              <a:spcBef>
                <a:spcPts val="10900"/>
              </a:spcBef>
              <a:buSzPct val="125000"/>
              <a:buChar char="•"/>
              <a:defRPr sz="9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303773" y="12811125"/>
            <a:ext cx="16213853" cy="784225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11809938" y="16879292"/>
            <a:ext cx="6425744" cy="42838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532204087_1355x1355.jpg"/>
          <p:cNvSpPr>
            <a:spLocks noGrp="1"/>
          </p:cNvSpPr>
          <p:nvPr>
            <p:ph type="pic" sz="quarter" idx="22"/>
          </p:nvPr>
        </p:nvSpPr>
        <p:spPr>
          <a:xfrm>
            <a:off x="12165290" y="12105322"/>
            <a:ext cx="5715041" cy="57150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532241774_2880x1920.jpg"/>
          <p:cNvSpPr>
            <a:spLocks noGrp="1"/>
          </p:cNvSpPr>
          <p:nvPr>
            <p:ph type="pic" sz="quarter" idx="23"/>
          </p:nvPr>
        </p:nvSpPr>
        <p:spPr>
          <a:xfrm>
            <a:off x="-764620" y="12311181"/>
            <a:ext cx="1327791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372393" y="13213040"/>
            <a:ext cx="16076613" cy="35878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211" tIns="39211" rIns="39211" bIns="39211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372393" y="16898897"/>
            <a:ext cx="16076613" cy="12253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211" tIns="39211" rIns="39211" bIns="39211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50687" y="21535628"/>
            <a:ext cx="910223" cy="946057"/>
          </a:xfrm>
          <a:prstGeom prst="rect">
            <a:avLst/>
          </a:prstGeom>
          <a:ln w="3175">
            <a:miter lim="400000"/>
          </a:ln>
        </p:spPr>
        <p:txBody>
          <a:bodyPr wrap="none" lIns="39211" tIns="39211" rIns="39211" bIns="39211">
            <a:spAutoFit/>
          </a:bodyPr>
          <a:lstStyle>
            <a:lvl1pPr>
              <a:defRPr sz="58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BFF936-3683-DBF1-85D1-874C333ECB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0" y="0"/>
            <a:ext cx="18814259" cy="334645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24</cp:revision>
  <dcterms:modified xsi:type="dcterms:W3CDTF">2025-04-30T19:40:27Z</dcterms:modified>
</cp:coreProperties>
</file>