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7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7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211" tIns="39211" rIns="39211" bIns="39211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b="0"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7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.59x36.61marchcalendar2022.jpg" descr="20.59x36.61marchcalendar2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6884" y="-77453"/>
            <a:ext cx="19175168" cy="3361940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7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 upright="0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7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