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marchdidyouknow2022.jpg" descr="20.59x36.61marchdidyouknow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066" y="12597"/>
            <a:ext cx="19125532" cy="335323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