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collaborationpp_flik.jpg" descr="2022collaborationpp_fli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