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895350" y="4214812"/>
            <a:ext cx="7358063" cy="26101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1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895350" y="3092108"/>
            <a:ext cx="7358063" cy="39755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19050" y="381000"/>
            <a:ext cx="9182100" cy="612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1172238" y="709612"/>
            <a:ext cx="6800851" cy="4533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125" y="4424362"/>
            <a:ext cx="8667750" cy="75247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125" y="5148262"/>
            <a:ext cx="8667750" cy="5953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66750" y="2557462"/>
            <a:ext cx="7810500" cy="1743076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4810125" y="1214437"/>
            <a:ext cx="4300538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19125" y="1214437"/>
            <a:ext cx="3833813" cy="208121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19125" y="3305175"/>
            <a:ext cx="3833813" cy="214788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633412" y="2038350"/>
            <a:ext cx="7877176" cy="348615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4110037" y="2038350"/>
            <a:ext cx="5229226" cy="34861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33412" y="2038350"/>
            <a:ext cx="3833813" cy="3486150"/>
          </a:xfrm>
          <a:prstGeom prst="rect">
            <a:avLst/>
          </a:prstGeom>
        </p:spPr>
        <p:txBody>
          <a:bodyPr anchor="ctr"/>
          <a:lstStyle>
            <a:lvl1pPr marL="264694" indent="-264694" algn="l">
              <a:spcBef>
                <a:spcPts val="2200"/>
              </a:spcBef>
              <a:buSzPct val="125000"/>
              <a:buChar char="•"/>
              <a:defRPr sz="1800"/>
            </a:lvl1pPr>
            <a:lvl2pPr marL="823494" indent="-264694" algn="l">
              <a:spcBef>
                <a:spcPts val="2200"/>
              </a:spcBef>
              <a:buSzPct val="125000"/>
              <a:buChar char="•"/>
              <a:defRPr sz="1800"/>
            </a:lvl2pPr>
            <a:lvl3pPr marL="1382294" indent="-264694" algn="l">
              <a:spcBef>
                <a:spcPts val="2200"/>
              </a:spcBef>
              <a:buSzPct val="125000"/>
              <a:buChar char="•"/>
              <a:defRPr sz="1800"/>
            </a:lvl3pPr>
            <a:lvl4pPr marL="1941094" indent="-264694" algn="l">
              <a:spcBef>
                <a:spcPts val="2200"/>
              </a:spcBef>
              <a:buSzPct val="125000"/>
              <a:buChar char="•"/>
              <a:defRPr sz="1800"/>
            </a:lvl4pPr>
            <a:lvl5pPr marL="2499894" indent="-264694" algn="l">
              <a:spcBef>
                <a:spcPts val="2200"/>
              </a:spcBef>
              <a:buSzPct val="125000"/>
              <a:buChar char="•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633412" y="1524000"/>
            <a:ext cx="7877176" cy="381000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5737621" y="3500437"/>
            <a:ext cx="3121820" cy="20812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5910262" y="1181100"/>
            <a:ext cx="2776538" cy="2776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371475" y="1281112"/>
            <a:ext cx="6450807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6750" y="1719262"/>
            <a:ext cx="7810500" cy="1743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6750" y="3509962"/>
            <a:ext cx="7810500" cy="5953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59484" y="5762625"/>
            <a:ext cx="220270" cy="224180"/>
          </a:xfrm>
          <a:prstGeom prst="rect">
            <a:avLst/>
          </a:prstGeom>
          <a:ln w="3175">
            <a:miter lim="400000"/>
          </a:ln>
        </p:spPr>
        <p:txBody>
          <a:bodyPr wrap="none" lIns="19050" tIns="19050" rIns="19050" bIns="19050">
            <a:spAutoFit/>
          </a:bodyPr>
          <a:lstStyle>
            <a:lvl1pPr>
              <a:defRPr b="0"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unitymarchslides2022_1.jpg" descr="unitymarchslides2022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unitymarchslides2022_2.jpg" descr="unitymarchslides2022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unitymarchslides2022_3.jpg" descr="unitymarchslides2022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unitymarchslides2022_4.jpg" descr="unitymarchslides2022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00367">
              <a:defRPr sz="5432"/>
            </a:pPr>
          </a:p>
        </p:txBody>
      </p:sp>
      <p:sp>
        <p:nvSpPr>
          <p:cNvPr id="12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unitymarchslides2022_5.jpg" descr="unitymarchslides2022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