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whiteboard&#10;&#10;Description automatically generated">
            <a:extLst>
              <a:ext uri="{FF2B5EF4-FFF2-40B4-BE49-F238E27FC236}">
                <a16:creationId xmlns:a16="http://schemas.microsoft.com/office/drawing/2014/main" id="{A7905A7C-E604-F328-72B2-AFFB9522D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951749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2</cp:revision>
  <dcterms:modified xsi:type="dcterms:W3CDTF">2023-01-26T01:13:14Z</dcterms:modified>
</cp:coreProperties>
</file>