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next to a sign&#10;&#10;Description automatically generated with low confidence">
            <a:extLst>
              <a:ext uri="{FF2B5EF4-FFF2-40B4-BE49-F238E27FC236}">
                <a16:creationId xmlns:a16="http://schemas.microsoft.com/office/drawing/2014/main" id="{5153B55C-04FB-274B-ECDA-244AA47C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Wide Did You Know Slide" id="{06C413E5-A794-2947-A03A-A5953EC3CE43}" vid="{A88FC846-D14A-4844-865D-F0AB80F9F29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Stock</dc:creator>
  <cp:lastModifiedBy>Constance Brossa</cp:lastModifiedBy>
  <cp:revision>4</cp:revision>
  <dcterms:created xsi:type="dcterms:W3CDTF">2022-10-19T15:41:38Z</dcterms:created>
  <dcterms:modified xsi:type="dcterms:W3CDTF">2023-01-26T00:56:44Z</dcterms:modified>
</cp:coreProperties>
</file>