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D012C-58C2-94D3-A7BB-9D622C62D96A}" v="5" dt="2022-12-11T03:17:31.16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64" d="100"/>
          <a:sy n="64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3A9BD17-3C7F-2FF0-4015-C04D6040E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53906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ATE Wide Calendar Slide" id="{4EE5891F-7FD6-9C40-B030-9E873B3F0E4C}" vid="{CF8DF9D5-2925-D64D-8272-778C86E1B593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Stock</dc:creator>
  <cp:lastModifiedBy>Constance Brossa</cp:lastModifiedBy>
  <cp:revision>12</cp:revision>
  <dcterms:created xsi:type="dcterms:W3CDTF">2022-10-19T15:27:34Z</dcterms:created>
  <dcterms:modified xsi:type="dcterms:W3CDTF">2023-01-18T17:00:30Z</dcterms:modified>
</cp:coreProperties>
</file>