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75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35</cp:revision>
  <dcterms:modified xsi:type="dcterms:W3CDTF">2026-01-09T16:52:42Z</dcterms:modified>
</cp:coreProperties>
</file>