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3/27/19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8E06F2-FC59-3C4F-9D9F-576CFD9A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-1"/>
            <a:ext cx="18821400" cy="334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Microsoft Office User</cp:lastModifiedBy>
  <cp:revision>22</cp:revision>
  <cp:lastPrinted>2018-11-28T01:28:51Z</cp:lastPrinted>
  <dcterms:created xsi:type="dcterms:W3CDTF">2018-01-04T16:07:36Z</dcterms:created>
  <dcterms:modified xsi:type="dcterms:W3CDTF">2019-03-27T13:06:03Z</dcterms:modified>
</cp:coreProperties>
</file>