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24C98-7299-9F4B-8E44-A404735E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Microsoft Office User</cp:lastModifiedBy>
  <cp:revision>23</cp:revision>
  <cp:lastPrinted>2018-11-28T01:28:51Z</cp:lastPrinted>
  <dcterms:created xsi:type="dcterms:W3CDTF">2018-01-04T16:07:36Z</dcterms:created>
  <dcterms:modified xsi:type="dcterms:W3CDTF">2019-03-27T13:04:03Z</dcterms:modified>
</cp:coreProperties>
</file>