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maycalendar2022.jpg" descr="20.59x36.61maycalendar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7564" y="-27657"/>
            <a:ext cx="19118366" cy="3351981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