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mayentrysign2022.jpg" descr="20.59x36.61mayentrysign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0926" y="-275488"/>
            <a:ext cx="19268870" cy="337836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