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May Widescreen Slides2.jpg" descr="2022 May Widescreen Slide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