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5DA6CE-F17E-9046-AF62-7FC4C1B0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Larry Preslar</cp:lastModifiedBy>
  <cp:revision>1</cp:revision>
  <dcterms:modified xsi:type="dcterms:W3CDTF">2022-03-18T13:07:03Z</dcterms:modified>
</cp:coreProperties>
</file>