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Heron flying low over a beach with a short fence in the foreground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View of beach and sea from a grassy sand dun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May Widescreen Slides4.jpg" descr="2022 May Widescreen Slides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