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121888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0"/>
    <p:restoredTop sz="96327"/>
  </p:normalViewPr>
  <p:slideViewPr>
    <p:cSldViewPr snapToGrid="0">
      <p:cViewPr varScale="1">
        <p:scale>
          <a:sx n="94" d="100"/>
          <a:sy n="94" d="100"/>
        </p:scale>
        <p:origin x="371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4792"/>
            <a:ext cx="5829300" cy="424351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1956"/>
            <a:ext cx="5143500" cy="294281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5736-AED8-B342-9B90-36BCE2390BD3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CD8D-80F1-C747-9D9B-DA5049A89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9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5736-AED8-B342-9B90-36BCE2390BD3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CD8D-80F1-C747-9D9B-DA5049A89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3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8942"/>
            <a:ext cx="1478756" cy="10329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8942"/>
            <a:ext cx="4350544" cy="103294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5736-AED8-B342-9B90-36BCE2390BD3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CD8D-80F1-C747-9D9B-DA5049A89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4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5736-AED8-B342-9B90-36BCE2390BD3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CD8D-80F1-C747-9D9B-DA5049A89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5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8745"/>
            <a:ext cx="5915025" cy="507021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6923"/>
            <a:ext cx="5915025" cy="266630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5736-AED8-B342-9B90-36BCE2390BD3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CD8D-80F1-C747-9D9B-DA5049A89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5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4711"/>
            <a:ext cx="2914650" cy="77336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4711"/>
            <a:ext cx="2914650" cy="77336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5736-AED8-B342-9B90-36BCE2390BD3}" type="datetimeFigureOut">
              <a:rPr lang="en-US" smtClean="0"/>
              <a:t>3/10/23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CD8D-80F1-C747-9D9B-DA5049A89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2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8945"/>
            <a:ext cx="5915025" cy="23559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7956"/>
            <a:ext cx="2901255" cy="146435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2307"/>
            <a:ext cx="2901255" cy="65486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7956"/>
            <a:ext cx="2915543" cy="146435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2307"/>
            <a:ext cx="2915543" cy="65486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5736-AED8-B342-9B90-36BCE2390BD3}" type="datetimeFigureOut">
              <a:rPr lang="en-US" smtClean="0"/>
              <a:t>3/10/23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CD8D-80F1-C747-9D9B-DA5049A89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1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5736-AED8-B342-9B90-36BCE2390BD3}" type="datetimeFigureOut">
              <a:rPr lang="en-US" smtClean="0"/>
              <a:t>3/10/23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CD8D-80F1-C747-9D9B-DA5049A89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0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5736-AED8-B342-9B90-36BCE2390BD3}" type="datetimeFigureOut">
              <a:rPr lang="en-US" smtClean="0"/>
              <a:t>3/10/23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CD8D-80F1-C747-9D9B-DA5049A89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19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588"/>
            <a:ext cx="2211884" cy="284405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4968"/>
            <a:ext cx="3471863" cy="866196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6647"/>
            <a:ext cx="2211884" cy="677439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5736-AED8-B342-9B90-36BCE2390BD3}" type="datetimeFigureOut">
              <a:rPr lang="en-US" smtClean="0"/>
              <a:t>3/10/23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CD8D-80F1-C747-9D9B-DA5049A89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7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588"/>
            <a:ext cx="2211884" cy="284405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4968"/>
            <a:ext cx="3471863" cy="8661966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6647"/>
            <a:ext cx="2211884" cy="677439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5736-AED8-B342-9B90-36BCE2390BD3}" type="datetimeFigureOut">
              <a:rPr lang="en-US" smtClean="0"/>
              <a:t>3/10/23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CD8D-80F1-C747-9D9B-DA5049A89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8945"/>
            <a:ext cx="5915025" cy="2355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4711"/>
            <a:ext cx="5915025" cy="7733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297238"/>
            <a:ext cx="1543050" cy="6489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25736-AED8-B342-9B90-36BCE2390BD3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297238"/>
            <a:ext cx="2314575" cy="6489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297238"/>
            <a:ext cx="1543050" cy="6489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BCD8D-80F1-C747-9D9B-DA5049A89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651D6E3-4C22-3203-134E-24641F5210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1360" y="-1"/>
            <a:ext cx="6950304" cy="1218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988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Limpach, Lisa</dc:creator>
  <cp:lastModifiedBy>Limpach, Lisa</cp:lastModifiedBy>
  <cp:revision>2</cp:revision>
  <dcterms:created xsi:type="dcterms:W3CDTF">2023-03-10T15:35:38Z</dcterms:created>
  <dcterms:modified xsi:type="dcterms:W3CDTF">2023-03-10T15:37:17Z</dcterms:modified>
</cp:coreProperties>
</file>