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FED6094B-C6E8-4B13-6BAD-5EB1BD96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2023-03-17T00:26:53Z</dcterms:modified>
</cp:coreProperties>
</file>