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5612EE1-82AE-90EA-5C2A-A169C4562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2</cp:revision>
  <dcterms:modified xsi:type="dcterms:W3CDTF">2023-03-17T00:20:53Z</dcterms:modified>
</cp:coreProperties>
</file>