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8821400" cy="334645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23</cp:revision>
  <dcterms:modified xsi:type="dcterms:W3CDTF">2025-04-06T20:05:48Z</dcterms:modified>
</cp:coreProperties>
</file>