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75"/>
    <p:restoredTop sz="94726"/>
  </p:normalViewPr>
  <p:slideViewPr>
    <p:cSldViewPr snapToGrid="0" snapToObjects="1">
      <p:cViewPr varScale="1">
        <p:scale>
          <a:sx n="60" d="100"/>
          <a:sy n="60" d="100"/>
        </p:scale>
        <p:origin x="89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Heron flying low over a beach with a short fence in the foreground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View of beach and sea from a grassy sand dune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87CBFF-3849-7D9B-2A2A-E226709F4E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9" y="2564"/>
            <a:ext cx="24379440" cy="137134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27</cp:revision>
  <dcterms:modified xsi:type="dcterms:W3CDTF">2025-04-06T20:01:27Z</dcterms:modified>
</cp:coreProperties>
</file>