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726"/>
  </p:normalViewPr>
  <p:slideViewPr>
    <p:cSldViewPr snapToGrid="0">
      <p:cViewPr varScale="1">
        <p:scale>
          <a:sx n="60" d="100"/>
          <a:sy n="60" d="100"/>
        </p:scale>
        <p:origin x="80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21"/>
          </p:nvPr>
        </p:nvSpPr>
        <p:spPr>
          <a:xfrm>
            <a:off x="2387600" y="8953500"/>
            <a:ext cx="19621500" cy="585521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200" i="1"/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22"/>
          </p:nvPr>
        </p:nvSpPr>
        <p:spPr>
          <a:xfrm>
            <a:off x="2387600" y="6076950"/>
            <a:ext cx="19621500" cy="8255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48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View of beach and sea from a grassy sand dune"/>
          <p:cNvSpPr>
            <a:spLocks noGrp="1"/>
          </p:cNvSpPr>
          <p:nvPr>
            <p:ph type="pic" idx="21"/>
          </p:nvPr>
        </p:nvSpPr>
        <p:spPr>
          <a:xfrm>
            <a:off x="-50800" y="-1270000"/>
            <a:ext cx="24485600" cy="16323734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View of beach and sea from a grassy sand dune"/>
          <p:cNvSpPr>
            <a:spLocks noGrp="1"/>
          </p:cNvSpPr>
          <p:nvPr>
            <p:ph type="pic" idx="21"/>
          </p:nvPr>
        </p:nvSpPr>
        <p:spPr>
          <a:xfrm>
            <a:off x="3125968" y="-393700"/>
            <a:ext cx="18135601" cy="12090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635000" y="9512300"/>
            <a:ext cx="23114000" cy="20066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35000" y="11442700"/>
            <a:ext cx="23114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778000" y="4533900"/>
            <a:ext cx="20828000" cy="46482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Heron flying low over a beach with a short fence in the foreground"/>
          <p:cNvSpPr>
            <a:spLocks noGrp="1"/>
          </p:cNvSpPr>
          <p:nvPr>
            <p:ph type="pic" sz="half" idx="21"/>
          </p:nvPr>
        </p:nvSpPr>
        <p:spPr>
          <a:xfrm>
            <a:off x="12827000" y="952500"/>
            <a:ext cx="1146810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1651000" y="952500"/>
            <a:ext cx="10223500" cy="55499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651000" y="6527800"/>
            <a:ext cx="10223500" cy="57277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andy path between two hills leading to the ocean"/>
          <p:cNvSpPr>
            <a:spLocks noGrp="1"/>
          </p:cNvSpPr>
          <p:nvPr>
            <p:ph type="pic" sz="half" idx="21"/>
          </p:nvPr>
        </p:nvSpPr>
        <p:spPr>
          <a:xfrm>
            <a:off x="10960100" y="3149600"/>
            <a:ext cx="13944600" cy="9296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689100" y="3149600"/>
            <a:ext cx="10223500" cy="9296400"/>
          </a:xfrm>
          <a:prstGeom prst="rect">
            <a:avLst/>
          </a:prstGeom>
        </p:spPr>
        <p:txBody>
          <a:bodyPr/>
          <a:lstStyle>
            <a:lvl1pPr marL="558800" indent="-558800">
              <a:spcBef>
                <a:spcPts val="4500"/>
              </a:spcBef>
              <a:defRPr sz="3800"/>
            </a:lvl1pPr>
            <a:lvl2pPr marL="1117600" indent="-558800">
              <a:spcBef>
                <a:spcPts val="4500"/>
              </a:spcBef>
              <a:defRPr sz="3800"/>
            </a:lvl2pPr>
            <a:lvl3pPr marL="1676400" indent="-558800">
              <a:spcBef>
                <a:spcPts val="4500"/>
              </a:spcBef>
              <a:defRPr sz="3800"/>
            </a:lvl3pPr>
            <a:lvl4pPr marL="2235200" indent="-558800">
              <a:spcBef>
                <a:spcPts val="4500"/>
              </a:spcBef>
              <a:defRPr sz="3800"/>
            </a:lvl4pPr>
            <a:lvl5pPr marL="2794000" indent="-558800">
              <a:spcBef>
                <a:spcPts val="4500"/>
              </a:spcBef>
              <a:defRPr sz="3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1778000"/>
            <a:ext cx="21005800" cy="10160000"/>
          </a:xfrm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andy path between two hills leading to the ocean"/>
          <p:cNvSpPr>
            <a:spLocks noGrp="1"/>
          </p:cNvSpPr>
          <p:nvPr>
            <p:ph type="pic" sz="quarter" idx="21"/>
          </p:nvPr>
        </p:nvSpPr>
        <p:spPr>
          <a:xfrm>
            <a:off x="15300325" y="7048500"/>
            <a:ext cx="8324850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Heron flying low over a beach with a short fence in the foreground"/>
          <p:cNvSpPr>
            <a:spLocks noGrp="1"/>
          </p:cNvSpPr>
          <p:nvPr>
            <p:ph type="pic" sz="quarter" idx="22"/>
          </p:nvPr>
        </p:nvSpPr>
        <p:spPr>
          <a:xfrm>
            <a:off x="15760700" y="863600"/>
            <a:ext cx="7404100" cy="7404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View of beach and sea from a grassy sand dune"/>
          <p:cNvSpPr>
            <a:spLocks noGrp="1"/>
          </p:cNvSpPr>
          <p:nvPr>
            <p:ph type="pic" idx="23"/>
          </p:nvPr>
        </p:nvSpPr>
        <p:spPr>
          <a:xfrm>
            <a:off x="-990600" y="1130300"/>
            <a:ext cx="1720215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3048" y="0"/>
            <a:ext cx="24377904" cy="137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050CB6A-1D6E-3EB5-2238-819DB45D646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9" y="2564"/>
            <a:ext cx="24379440" cy="13713435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B0741C1-D90F-B460-C9DA-E5DED20C0E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>
            <a:extLst>
              <a:ext uri="{FF2B5EF4-FFF2-40B4-BE49-F238E27FC236}">
                <a16:creationId xmlns:a16="http://schemas.microsoft.com/office/drawing/2014/main" id="{BE8B6C7F-05D5-929F-0F4D-08291BE7AA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3048" y="0"/>
            <a:ext cx="24377904" cy="137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279E1CA-4E66-18FF-8897-A4CC14A4C6C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9" y="2564"/>
            <a:ext cx="24379440" cy="13713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3839084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94DDC4C-B923-72CE-9EF2-29844E85BC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>
            <a:extLst>
              <a:ext uri="{FF2B5EF4-FFF2-40B4-BE49-F238E27FC236}">
                <a16:creationId xmlns:a16="http://schemas.microsoft.com/office/drawing/2014/main" id="{71FEF759-548C-E530-3D06-2C53C27ED4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3048" y="0"/>
            <a:ext cx="24377904" cy="137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5573605-5973-9B6D-72C5-F95F9696181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9" y="2564"/>
            <a:ext cx="24379440" cy="13713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750872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5F541DB-3753-2DAE-A48E-58CA010C72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>
            <a:extLst>
              <a:ext uri="{FF2B5EF4-FFF2-40B4-BE49-F238E27FC236}">
                <a16:creationId xmlns:a16="http://schemas.microsoft.com/office/drawing/2014/main" id="{176161EC-E20D-93BB-10A7-B52710A806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3048" y="0"/>
            <a:ext cx="24377904" cy="137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2B14617-A91E-47D4-7952-BCEB54FE190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9" y="2564"/>
            <a:ext cx="24379440" cy="13713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2208706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Macintosh PowerPoint</Application>
  <PresentationFormat>Custom</PresentationFormat>
  <Paragraphs>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Helvetica Neue</vt:lpstr>
      <vt:lpstr>Helvetica Neue Light</vt:lpstr>
      <vt:lpstr>Helvetica Neue Medium</vt:lpstr>
      <vt:lpstr>White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Lisa Limpach</cp:lastModifiedBy>
  <cp:revision>33</cp:revision>
  <dcterms:modified xsi:type="dcterms:W3CDTF">2026-03-16T14:25:27Z</dcterms:modified>
</cp:coreProperties>
</file>