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98CEC09-35A9-EF07-B0CF-E1CB03F80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4</cp:revision>
  <dcterms:modified xsi:type="dcterms:W3CDTF">2022-07-19T15:19:54Z</dcterms:modified>
</cp:coreProperties>
</file>