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D13F59-F076-BEDC-6854-320C80BCD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Lynn Stock</cp:lastModifiedBy>
  <cp:revision>6</cp:revision>
  <dcterms:modified xsi:type="dcterms:W3CDTF">2022-09-14T21:03:43Z</dcterms:modified>
</cp:coreProperties>
</file>