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1DDF0-0647-4813-0D9D-54EC769A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 Stock</cp:lastModifiedBy>
  <cp:revision>9</cp:revision>
  <dcterms:modified xsi:type="dcterms:W3CDTF">2022-09-14T21:10:06Z</dcterms:modified>
</cp:coreProperties>
</file>