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25" d="100"/>
          <a:sy n="25" d="100"/>
        </p:scale>
        <p:origin x="39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2341C44-58A8-177F-EAB1-24808E87C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21400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Lynn Stock</cp:lastModifiedBy>
  <cp:revision>6</cp:revision>
  <dcterms:modified xsi:type="dcterms:W3CDTF">2022-09-14T21:22:25Z</dcterms:modified>
</cp:coreProperties>
</file>