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A39E9D3-3370-65D0-A3B0-B01B6F0A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873"/>
            <a:ext cx="24454884" cy="137558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1</cp:revision>
  <dcterms:modified xsi:type="dcterms:W3CDTF">2022-08-07T15:21:32Z</dcterms:modified>
</cp:coreProperties>
</file>