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4" d="100"/>
          <a:sy n="24" d="100"/>
        </p:scale>
        <p:origin x="39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8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211" tIns="39211" rIns="39211" bIns="39211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211" tIns="39211" rIns="39211" bIns="39211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sz="5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ream catcher&#10;&#10;Description automatically generated">
            <a:extLst>
              <a:ext uri="{FF2B5EF4-FFF2-40B4-BE49-F238E27FC236}">
                <a16:creationId xmlns:a16="http://schemas.microsoft.com/office/drawing/2014/main" id="{0622CE7A-09DD-0CC5-AC73-82ED53892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51749" cy="33464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9</cp:revision>
  <dcterms:modified xsi:type="dcterms:W3CDTF">2023-08-27T17:51:09Z</dcterms:modified>
</cp:coreProperties>
</file>