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49"/>
            <a:ext cx="18814257" cy="334518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28</cp:revision>
  <dcterms:modified xsi:type="dcterms:W3CDTF">2025-08-28T15:01:36Z</dcterms:modified>
</cp:coreProperties>
</file>