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8/22/18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AC52E3-4373-6848-BF21-D8C38F6FC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5556"/>
            <a:ext cx="18821400" cy="3346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12</cp:revision>
  <cp:lastPrinted>2018-03-28T14:11:27Z</cp:lastPrinted>
  <dcterms:created xsi:type="dcterms:W3CDTF">2018-01-04T16:07:36Z</dcterms:created>
  <dcterms:modified xsi:type="dcterms:W3CDTF">2018-08-22T17:34:37Z</dcterms:modified>
</cp:coreProperties>
</file>