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7F81-61D9-B840-83F5-1EFBBEF9272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C47D-3997-5C47-90C3-2BBC09D91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F0262D-38B2-694C-9543-479167AB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0F487-A40C-3048-938A-2CDB7376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C92F0-3B1C-B143-8740-CB562291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8D7AC-E14A-2743-BEE0-5D9411721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5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F3E40-2CBE-9C4D-A965-21DEA83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9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39</cp:revision>
  <cp:lastPrinted>2018-06-22T16:00:30Z</cp:lastPrinted>
  <dcterms:created xsi:type="dcterms:W3CDTF">2017-12-27T18:05:32Z</dcterms:created>
  <dcterms:modified xsi:type="dcterms:W3CDTF">2018-08-22T13:11:35Z</dcterms:modified>
</cp:coreProperties>
</file>