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2A6A3B9-347D-7A65-B8F1-531FB7D1B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3</cp:revision>
  <dcterms:modified xsi:type="dcterms:W3CDTF">2022-07-19T14:47:53Z</dcterms:modified>
</cp:coreProperties>
</file>