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62" d="100"/>
          <a:sy n="62" d="100"/>
        </p:scale>
        <p:origin x="6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F0074E-3795-52F1-9F6A-3421BF9C8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 Neue</vt:lpstr>
      <vt:lpstr>Helvetica Neue Light</vt:lpstr>
      <vt:lpstr>Helvetica Neue Medium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Lynn Stock</cp:lastModifiedBy>
  <cp:revision>8</cp:revision>
  <dcterms:modified xsi:type="dcterms:W3CDTF">2022-08-11T11:19:34Z</dcterms:modified>
</cp:coreProperties>
</file>