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3"/>
    <p:restoredTop sz="94626"/>
  </p:normalViewPr>
  <p:slideViewPr>
    <p:cSldViewPr snapToGrid="0" snapToObjects="1">
      <p:cViewPr varScale="1">
        <p:scale>
          <a:sx n="24" d="100"/>
          <a:sy n="24" d="100"/>
        </p:scale>
        <p:origin x="420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8821400" cy="334645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16</cp:revision>
  <dcterms:modified xsi:type="dcterms:W3CDTF">2024-09-05T19:04:49Z</dcterms:modified>
</cp:coreProperties>
</file>