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21</cp:revision>
  <dcterms:modified xsi:type="dcterms:W3CDTF">2024-09-05T19:01:36Z</dcterms:modified>
</cp:coreProperties>
</file>