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5568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6936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7025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8409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19</cp:revision>
  <dcterms:modified xsi:type="dcterms:W3CDTF">2024-09-05T19:06:58Z</dcterms:modified>
</cp:coreProperties>
</file>