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BEB64C-2E46-454A-B823-159090D5EDA0}" v="1" dt="2023-12-04T20:16:49.767"/>
    <p1510:client id="{D64926E9-6204-48F2-98B4-DCC4C61A8B64}" v="248" dt="2023-12-05T15:34:55.0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Plummer" userId="7b04836e-a8dd-4019-8598-9d4c82565376" providerId="ADAL" clId="{D64926E9-6204-48F2-98B4-DCC4C61A8B64}"/>
    <pc:docChg chg="custSel modSld">
      <pc:chgData name="Lisa Plummer" userId="7b04836e-a8dd-4019-8598-9d4c82565376" providerId="ADAL" clId="{D64926E9-6204-48F2-98B4-DCC4C61A8B64}" dt="2023-12-05T15:34:55.030" v="245" actId="20577"/>
      <pc:docMkLst>
        <pc:docMk/>
      </pc:docMkLst>
      <pc:sldChg chg="addSp delSp modSp mod">
        <pc:chgData name="Lisa Plummer" userId="7b04836e-a8dd-4019-8598-9d4c82565376" providerId="ADAL" clId="{D64926E9-6204-48F2-98B4-DCC4C61A8B64}" dt="2023-12-05T15:34:55.030" v="245" actId="20577"/>
        <pc:sldMkLst>
          <pc:docMk/>
          <pc:sldMk cId="1779192538" sldId="256"/>
        </pc:sldMkLst>
        <pc:spChg chg="mod">
          <ac:chgData name="Lisa Plummer" userId="7b04836e-a8dd-4019-8598-9d4c82565376" providerId="ADAL" clId="{D64926E9-6204-48F2-98B4-DCC4C61A8B64}" dt="2023-12-05T15:19:30.119" v="97" actId="1076"/>
          <ac:spMkLst>
            <pc:docMk/>
            <pc:sldMk cId="1779192538" sldId="256"/>
            <ac:spMk id="2" creationId="{54124946-0C87-2807-173F-AED7B77D2A67}"/>
          </ac:spMkLst>
        </pc:spChg>
        <pc:spChg chg="mod">
          <ac:chgData name="Lisa Plummer" userId="7b04836e-a8dd-4019-8598-9d4c82565376" providerId="ADAL" clId="{D64926E9-6204-48F2-98B4-DCC4C61A8B64}" dt="2023-12-05T15:34:17.030" v="232" actId="1076"/>
          <ac:spMkLst>
            <pc:docMk/>
            <pc:sldMk cId="1779192538" sldId="256"/>
            <ac:spMk id="8" creationId="{548FBDA4-D5FA-1A08-735B-9F56006B111D}"/>
          </ac:spMkLst>
        </pc:spChg>
        <pc:spChg chg="mod">
          <ac:chgData name="Lisa Plummer" userId="7b04836e-a8dd-4019-8598-9d4c82565376" providerId="ADAL" clId="{D64926E9-6204-48F2-98B4-DCC4C61A8B64}" dt="2023-12-05T15:34:55.030" v="245" actId="20577"/>
          <ac:spMkLst>
            <pc:docMk/>
            <pc:sldMk cId="1779192538" sldId="256"/>
            <ac:spMk id="9" creationId="{ED2C88CC-55E8-912A-7BF9-C923DD655DDF}"/>
          </ac:spMkLst>
        </pc:spChg>
        <pc:picChg chg="del">
          <ac:chgData name="Lisa Plummer" userId="7b04836e-a8dd-4019-8598-9d4c82565376" providerId="ADAL" clId="{D64926E9-6204-48F2-98B4-DCC4C61A8B64}" dt="2023-12-05T15:17:52.050" v="85" actId="478"/>
          <ac:picMkLst>
            <pc:docMk/>
            <pc:sldMk cId="1779192538" sldId="256"/>
            <ac:picMk id="3" creationId="{1BACD06A-2925-8472-5A71-43DCE6B9EA60}"/>
          </ac:picMkLst>
        </pc:picChg>
        <pc:picChg chg="add mod">
          <ac:chgData name="Lisa Plummer" userId="7b04836e-a8dd-4019-8598-9d4c82565376" providerId="ADAL" clId="{D64926E9-6204-48F2-98B4-DCC4C61A8B64}" dt="2023-12-05T15:28:30.452" v="165" actId="1035"/>
          <ac:picMkLst>
            <pc:docMk/>
            <pc:sldMk cId="1779192538" sldId="256"/>
            <ac:picMk id="5" creationId="{7038ADB0-1F47-DDCF-8398-6EBF690F2992}"/>
          </ac:picMkLst>
        </pc:picChg>
        <pc:picChg chg="add del mod ord">
          <ac:chgData name="Lisa Plummer" userId="7b04836e-a8dd-4019-8598-9d4c82565376" providerId="ADAL" clId="{D64926E9-6204-48F2-98B4-DCC4C61A8B64}" dt="2023-12-05T15:28:54.818" v="166" actId="478"/>
          <ac:picMkLst>
            <pc:docMk/>
            <pc:sldMk cId="1779192538" sldId="256"/>
            <ac:picMk id="6" creationId="{0821107C-EB4B-A588-7E12-3D13A30B6A77}"/>
          </ac:picMkLst>
        </pc:picChg>
        <pc:picChg chg="ord">
          <ac:chgData name="Lisa Plummer" userId="7b04836e-a8dd-4019-8598-9d4c82565376" providerId="ADAL" clId="{D64926E9-6204-48F2-98B4-DCC4C61A8B64}" dt="2023-12-05T15:18:48.899" v="91" actId="166"/>
          <ac:picMkLst>
            <pc:docMk/>
            <pc:sldMk cId="1779192538" sldId="256"/>
            <ac:picMk id="11" creationId="{F58F0483-08D9-E972-FD6F-7B5D07097488}"/>
          </ac:picMkLst>
        </pc:picChg>
        <pc:cxnChg chg="add mod">
          <ac:chgData name="Lisa Plummer" userId="7b04836e-a8dd-4019-8598-9d4c82565376" providerId="ADAL" clId="{D64926E9-6204-48F2-98B4-DCC4C61A8B64}" dt="2023-12-05T15:33:42.381" v="230" actId="1076"/>
          <ac:cxnSpMkLst>
            <pc:docMk/>
            <pc:sldMk cId="1779192538" sldId="256"/>
            <ac:cxnSpMk id="7" creationId="{709B2A3F-D4DD-D76B-B88F-872A8F3C3B1C}"/>
          </ac:cxnSpMkLst>
        </pc:cxnChg>
      </pc:sldChg>
      <pc:sldChg chg="addSp delSp modSp mod">
        <pc:chgData name="Lisa Plummer" userId="7b04836e-a8dd-4019-8598-9d4c82565376" providerId="ADAL" clId="{D64926E9-6204-48F2-98B4-DCC4C61A8B64}" dt="2023-12-05T15:32:24.500" v="224" actId="208"/>
        <pc:sldMkLst>
          <pc:docMk/>
          <pc:sldMk cId="2728699406" sldId="257"/>
        </pc:sldMkLst>
        <pc:spChg chg="mod">
          <ac:chgData name="Lisa Plummer" userId="7b04836e-a8dd-4019-8598-9d4c82565376" providerId="ADAL" clId="{D64926E9-6204-48F2-98B4-DCC4C61A8B64}" dt="2023-12-05T15:32:12.580" v="223" actId="207"/>
          <ac:spMkLst>
            <pc:docMk/>
            <pc:sldMk cId="2728699406" sldId="257"/>
            <ac:spMk id="4" creationId="{43953C53-EB64-E2C7-3FCD-37CF74A775CF}"/>
          </ac:spMkLst>
        </pc:spChg>
        <pc:spChg chg="mod">
          <ac:chgData name="Lisa Plummer" userId="7b04836e-a8dd-4019-8598-9d4c82565376" providerId="ADAL" clId="{D64926E9-6204-48F2-98B4-DCC4C61A8B64}" dt="2023-12-05T15:32:04.921" v="222" actId="207"/>
          <ac:spMkLst>
            <pc:docMk/>
            <pc:sldMk cId="2728699406" sldId="257"/>
            <ac:spMk id="5" creationId="{7E48599E-DD3A-4773-0B0D-20C562DF27FC}"/>
          </ac:spMkLst>
        </pc:spChg>
        <pc:spChg chg="add del mod ord">
          <ac:chgData name="Lisa Plummer" userId="7b04836e-a8dd-4019-8598-9d4c82565376" providerId="ADAL" clId="{D64926E9-6204-48F2-98B4-DCC4C61A8B64}" dt="2023-12-05T15:29:03.320" v="167" actId="478"/>
          <ac:spMkLst>
            <pc:docMk/>
            <pc:sldMk cId="2728699406" sldId="257"/>
            <ac:spMk id="8" creationId="{B4A6772F-C7E5-14EC-F623-777177C9F7B4}"/>
          </ac:spMkLst>
        </pc:spChg>
        <pc:spChg chg="mod">
          <ac:chgData name="Lisa Plummer" userId="7b04836e-a8dd-4019-8598-9d4c82565376" providerId="ADAL" clId="{D64926E9-6204-48F2-98B4-DCC4C61A8B64}" dt="2023-12-05T15:17:28.095" v="82" actId="1076"/>
          <ac:spMkLst>
            <pc:docMk/>
            <pc:sldMk cId="2728699406" sldId="257"/>
            <ac:spMk id="9" creationId="{0BB77CD7-8617-AFA4-7295-CBA23F4B15B0}"/>
          </ac:spMkLst>
        </pc:spChg>
        <pc:picChg chg="add mod">
          <ac:chgData name="Lisa Plummer" userId="7b04836e-a8dd-4019-8598-9d4c82565376" providerId="ADAL" clId="{D64926E9-6204-48F2-98B4-DCC4C61A8B64}" dt="2023-12-05T15:30:16.886" v="182" actId="1038"/>
          <ac:picMkLst>
            <pc:docMk/>
            <pc:sldMk cId="2728699406" sldId="257"/>
            <ac:picMk id="3" creationId="{6D369696-438A-1D31-5982-34331C2F2D8F}"/>
          </ac:picMkLst>
        </pc:picChg>
        <pc:picChg chg="del">
          <ac:chgData name="Lisa Plummer" userId="7b04836e-a8dd-4019-8598-9d4c82565376" providerId="ADAL" clId="{D64926E9-6204-48F2-98B4-DCC4C61A8B64}" dt="2023-12-05T15:15:51.680" v="0" actId="478"/>
          <ac:picMkLst>
            <pc:docMk/>
            <pc:sldMk cId="2728699406" sldId="257"/>
            <ac:picMk id="7" creationId="{62DDDD29-6A2C-54D4-0508-17CFF003192F}"/>
          </ac:picMkLst>
        </pc:picChg>
        <pc:cxnChg chg="add mod">
          <ac:chgData name="Lisa Plummer" userId="7b04836e-a8dd-4019-8598-9d4c82565376" providerId="ADAL" clId="{D64926E9-6204-48F2-98B4-DCC4C61A8B64}" dt="2023-12-05T15:32:24.500" v="224" actId="208"/>
          <ac:cxnSpMkLst>
            <pc:docMk/>
            <pc:sldMk cId="2728699406" sldId="257"/>
            <ac:cxnSpMk id="11" creationId="{E5C03A34-9331-8665-7E2B-A9528F86B49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D55DA-2DB9-D34F-1694-2729A96B0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54DB16-819C-47A6-2898-EE28E043CE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D7FFB-4F85-4B3E-B0CD-015BDC7F9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08212-FD47-0815-DFD2-112F2903B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2F2ED-E0B9-E22C-5975-84DDC67C6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09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11C53-78CC-C95B-3C09-5E47C0E2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56466F-21DE-3579-A1B9-B0FC3B902F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79B81-B24E-5184-29C3-B3177BED8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7C0EEA-9DB0-FE7C-5770-6796558F0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623E5-BBB5-7F60-BF8B-77BC594C7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36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379962-81B9-B081-1A39-E7CE761981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EC8FD7-B5AF-A95C-307A-A81C619E3D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F32AD-48D2-0B16-0ED3-5F712F7B2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2BD82-4531-945D-52B3-E6135F68A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54DE-6FA9-4485-49EE-283C87948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40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5427A-F370-AD17-1009-2818028B3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24D93-7893-C43C-D802-1CA7AAFA2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EB955-4812-FF5F-61F1-C563D699E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0513B-C99B-71EB-D519-90C36784E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E4E30-7BF6-9D4D-EE97-72196DAE6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6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AE519-3B15-6CDA-A51B-56C6B8C3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3C5A6-383A-DD60-DCBD-F0B73E3856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18AC8-8E8C-A799-BF64-E018FC847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BD7106-96EF-4273-EF48-17076273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D920F-3794-BA59-1AA1-E4002EAA1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9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659DA-64D6-41A7-C73A-AF5D6FF4D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C0210-CF3B-0027-D308-21918BA081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C1AED3-3D2F-8FCF-6463-9180A73D1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48900-D960-2F33-721F-543E75F9C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93C163-ED66-5B4A-CFE4-5359002F6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C11E6-061D-5B82-EAAE-8A0205C99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07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6EB2-88AE-7193-74C8-9A6656EA1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B7E410-3E99-7722-697F-CDECE1948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B16A4-8693-A8C5-AF55-342CBB7EEB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7616E9-2516-8A8C-3DD1-EE277CC840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5BE7F6-5388-FF17-4200-8A6FC4112B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9D97D4-CC6B-001B-DC37-DBFDADDD5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D1D30C-F73E-FC69-2101-C5B17B7CE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7DCE5A-BC52-23B8-ED0E-504A960DA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57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CC81C-E40C-617E-389A-2B1BA05A5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06C6B9-99BB-18B6-EDC2-AEAD14914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DFB29E-F209-F5E1-BF8C-BE9963079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97BA36-694D-1869-F158-C7DBF21A6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534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DE885C-E7CB-9C44-DA55-8E7442D82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62A40B-00B6-CFF0-C737-DC24D8018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7FA77-7E6C-9E96-3C2B-2D2F3ABEC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272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B0629-EB55-9702-9F28-8B78A7E3E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989AD-3F38-0AF1-EF2B-79FEEC9DA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FB522-49DB-05C4-2B54-FFE4E8CC90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D2DEC4-E069-5544-24E5-846E1803B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BE450D-EE67-8213-8C07-C5F42AA77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3EAC9-FD0E-35A6-A946-46992E8ED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1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BC503-9917-A07F-2666-56B48B0BA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B647B9-E834-AB22-21A7-CDDEEB4207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96983A-274C-6E90-8C0D-D5CAF69F3D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4C6268-BCF0-6A0D-717C-8A1795FAC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25F86-4EE8-EB01-931C-D7DCAB46A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79724B-C4A4-D194-BA37-B4B026CC4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54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32F2FF-44ED-178A-C55A-AE446CAC8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5D647C-DD62-4A49-164C-91A37EC4C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2EE70-911B-5476-CF71-1D434BA7FD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B70D4-EE96-4F62-93F7-6D7D388C751D}" type="datetimeFigureOut">
              <a:rPr lang="en-US" smtClean="0"/>
              <a:t>12/11/23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E6A7B-A045-2CAE-5B13-7969BEE14E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C1739-9A4B-30EB-E982-3617D5789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4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ompsonhospitalityjv.com/" TargetMode="External"/><Relationship Id="rId2" Type="http://schemas.openxmlformats.org/officeDocument/2006/relationships/hyperlink" Target="mailto:khellriegel@vgs-inc.co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48FBDA4-D5FA-1A08-735B-9F56006B111D}"/>
              </a:ext>
            </a:extLst>
          </p:cNvPr>
          <p:cNvSpPr txBox="1"/>
          <p:nvPr/>
        </p:nvSpPr>
        <p:spPr>
          <a:xfrm>
            <a:off x="348842" y="1854477"/>
            <a:ext cx="3341331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TL – Diversity sign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TR – Entry Sign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BL – Calendar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BR – Did you Know</a:t>
            </a:r>
          </a:p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Barlow Semi Condensed" panose="00000506000000000000" pitchFamily="2" charset="0"/>
            </a:endParaRP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Out of the stand –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 Collaboration Sign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Recipe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QR Coded Unity Magazine cards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Barlow Semi Condensed" panose="00000506000000000000" pitchFamily="2" charset="0"/>
            </a:endParaRP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Available in Black or silver for 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purchase through VGS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Barlow Semi Condensed" panose="00000506000000000000" pitchFamily="2" charset="0"/>
            </a:endParaRP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Point Of Contact-</a:t>
            </a:r>
          </a:p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Karen Hellriegel</a:t>
            </a:r>
          </a:p>
          <a:p>
            <a:r>
              <a:rPr lang="en-US">
                <a:latin typeface="Barlow Semi Condensed" panose="00000506000000000000" pitchFamily="2" charset="0"/>
                <a:hlinkClick r:id="rId2"/>
              </a:rPr>
              <a:t>khellriegel@vgs-inc.com</a:t>
            </a:r>
            <a:endParaRPr lang="en-US">
              <a:latin typeface="Barlow Semi Condensed" panose="00000506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2C88CC-55E8-912A-7BF9-C923DD655DDF}"/>
              </a:ext>
            </a:extLst>
          </p:cNvPr>
          <p:cNvSpPr txBox="1"/>
          <p:nvPr/>
        </p:nvSpPr>
        <p:spPr>
          <a:xfrm>
            <a:off x="171701" y="367397"/>
            <a:ext cx="369561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Thompson Hospitality Cultural Set-Up with Display Sign Holder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124946-0C87-2807-173F-AED7B77D2A67}"/>
              </a:ext>
            </a:extLst>
          </p:cNvPr>
          <p:cNvSpPr txBox="1"/>
          <p:nvPr/>
        </p:nvSpPr>
        <p:spPr>
          <a:xfrm>
            <a:off x="5573641" y="6389796"/>
            <a:ext cx="50288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hlinkClick r:id="rId3"/>
              </a:rPr>
              <a:t>Thompson Hospitality (thompsonhospitalityjv.com)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38ADB0-1F47-DDCF-8398-6EBF690F29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4086" y="0"/>
            <a:ext cx="8207914" cy="6282789"/>
          </a:xfrm>
          <a:prstGeom prst="rect">
            <a:avLst/>
          </a:prstGeom>
          <a:solidFill>
            <a:schemeClr val="tx1"/>
          </a:solidFill>
          <a:ln w="28575">
            <a:noFill/>
          </a:ln>
        </p:spPr>
      </p:pic>
      <p:pic>
        <p:nvPicPr>
          <p:cNvPr id="11" name="Picture 10" descr="A black and gold logo&#10;&#10;Description automatically generated with medium confidence">
            <a:extLst>
              <a:ext uri="{FF2B5EF4-FFF2-40B4-BE49-F238E27FC236}">
                <a16:creationId xmlns:a16="http://schemas.microsoft.com/office/drawing/2014/main" id="{F58F0483-08D9-E972-FD6F-7B5D070974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66175" y="6420824"/>
            <a:ext cx="631862" cy="307276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9B2A3F-D4DD-D76B-B88F-872A8F3C3B1C}"/>
              </a:ext>
            </a:extLst>
          </p:cNvPr>
          <p:cNvCxnSpPr>
            <a:cxnSpLocks/>
          </p:cNvCxnSpPr>
          <p:nvPr/>
        </p:nvCxnSpPr>
        <p:spPr>
          <a:xfrm>
            <a:off x="484909" y="1682383"/>
            <a:ext cx="273874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9192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Macintosh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Barlow Semi Condensed</vt:lpstr>
      <vt:lpstr>Calibri</vt:lpstr>
      <vt:lpstr>Calibri Light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Plummer</dc:creator>
  <cp:lastModifiedBy>Constance Brossa</cp:lastModifiedBy>
  <cp:revision>2</cp:revision>
  <dcterms:created xsi:type="dcterms:W3CDTF">2023-11-06T22:18:41Z</dcterms:created>
  <dcterms:modified xsi:type="dcterms:W3CDTF">2023-12-11T21:09:08Z</dcterms:modified>
</cp:coreProperties>
</file>