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726"/>
  </p:normalViewPr>
  <p:slideViewPr>
    <p:cSldViewPr snapToGrid="0">
      <p:cViewPr varScale="1">
        <p:scale>
          <a:sx n="60" d="100"/>
          <a:sy n="60" d="100"/>
        </p:scale>
        <p:origin x="8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50CB6A-1D6E-3EB5-2238-819DB45D64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B0741C1-D90F-B460-C9DA-E5DED20C0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BE8B6C7F-05D5-929F-0F4D-08291BE7AA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79E1CA-4E66-18FF-8897-A4CC14A4C6C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9" y="2564"/>
            <a:ext cx="24379440" cy="13713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83908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A94DDC4C-B923-72CE-9EF2-29844E85BC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71FEF759-548C-E530-3D06-2C53C27ED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573605-5973-9B6D-72C5-F95F969618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9" y="2564"/>
            <a:ext cx="24379440" cy="13713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5087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5F541DB-3753-2DAE-A48E-58CA010C72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176161EC-E20D-93BB-10A7-B52710A806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B14617-A91E-47D4-7952-BCEB54FE19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9" y="2564"/>
            <a:ext cx="24379440" cy="13713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20870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Macintosh PowerPoint</Application>
  <PresentationFormat>Custom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Helvetica Neue</vt:lpstr>
      <vt:lpstr>Helvetica Neue Light</vt:lpstr>
      <vt:lpstr>Helvetica Neue Medium</vt:lpstr>
      <vt:lpstr>White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32</cp:revision>
  <dcterms:modified xsi:type="dcterms:W3CDTF">2025-08-07T15:04:15Z</dcterms:modified>
</cp:coreProperties>
</file>