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/>
    <p:restoredTop sz="94726"/>
  </p:normalViewPr>
  <p:slideViewPr>
    <p:cSldViewPr snapToGrid="0">
      <p:cViewPr varScale="1">
        <p:scale>
          <a:sx n="45" d="100"/>
          <a:sy n="45" d="100"/>
        </p:scale>
        <p:origin x="423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48B2-B928-F444-99B6-EA3110CB1A6F}" type="datetimeFigureOut">
              <a:rPr lang="en-US" smtClean="0"/>
              <a:t>8/7/25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DD1D-1896-1B40-9066-5A07C7A2C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956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48B2-B928-F444-99B6-EA3110CB1A6F}" type="datetimeFigureOut">
              <a:rPr lang="en-US" smtClean="0"/>
              <a:t>8/7/25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DD1D-1896-1B40-9066-5A07C7A2C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90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48B2-B928-F444-99B6-EA3110CB1A6F}" type="datetimeFigureOut">
              <a:rPr lang="en-US" smtClean="0"/>
              <a:t>8/7/25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DD1D-1896-1B40-9066-5A07C7A2C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48B2-B928-F444-99B6-EA3110CB1A6F}" type="datetimeFigureOut">
              <a:rPr lang="en-US" smtClean="0"/>
              <a:t>8/7/25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DD1D-1896-1B40-9066-5A07C7A2C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221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82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82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48B2-B928-F444-99B6-EA3110CB1A6F}" type="datetimeFigureOut">
              <a:rPr lang="en-US" smtClean="0"/>
              <a:t>8/7/25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DD1D-1896-1B40-9066-5A07C7A2C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509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48B2-B928-F444-99B6-EA3110CB1A6F}" type="datetimeFigureOut">
              <a:rPr lang="en-US" smtClean="0"/>
              <a:t>8/7/25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DD1D-1896-1B40-9066-5A07C7A2C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5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48B2-B928-F444-99B6-EA3110CB1A6F}" type="datetimeFigureOut">
              <a:rPr lang="en-US" smtClean="0"/>
              <a:t>8/7/25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DD1D-1896-1B40-9066-5A07C7A2C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51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48B2-B928-F444-99B6-EA3110CB1A6F}" type="datetimeFigureOut">
              <a:rPr lang="en-US" smtClean="0"/>
              <a:t>8/7/25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DD1D-1896-1B40-9066-5A07C7A2C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11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48B2-B928-F444-99B6-EA3110CB1A6F}" type="datetimeFigureOut">
              <a:rPr lang="en-US" smtClean="0"/>
              <a:t>8/7/25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DD1D-1896-1B40-9066-5A07C7A2C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713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48B2-B928-F444-99B6-EA3110CB1A6F}" type="datetimeFigureOut">
              <a:rPr lang="en-US" smtClean="0"/>
              <a:t>8/7/25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DD1D-1896-1B40-9066-5A07C7A2C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328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048B2-B928-F444-99B6-EA3110CB1A6F}" type="datetimeFigureOut">
              <a:rPr lang="en-US" smtClean="0"/>
              <a:t>8/7/25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DD1D-1896-1B40-9066-5A07C7A2C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967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2F048B2-B928-F444-99B6-EA3110CB1A6F}" type="datetimeFigureOut">
              <a:rPr lang="en-US" smtClean="0"/>
              <a:t>8/7/25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C7DD1D-1896-1B40-9066-5A07C7A2C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31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8A553A-D7C8-F604-2FE8-193FDCF392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572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AF1A9-E75B-FF45-E014-6391527860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35E929-0F0C-3FAF-DF3B-384B4437F6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629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65D7D9-8FDA-C0AD-29C7-754DD48130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5B21F6-8B95-830D-61FC-1E282A13FA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945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4005EC-A465-33DF-C4EE-715CCA0E88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E4EB247-1DD2-5AD5-FB99-347E5C6365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817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Macintosh PowerPoint</Application>
  <PresentationFormat>Custom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Lisa Limpach</dc:creator>
  <cp:lastModifiedBy>Lisa Limpach</cp:lastModifiedBy>
  <cp:revision>17</cp:revision>
  <dcterms:created xsi:type="dcterms:W3CDTF">2024-07-08T12:39:21Z</dcterms:created>
  <dcterms:modified xsi:type="dcterms:W3CDTF">2025-08-07T15:05:59Z</dcterms:modified>
</cp:coreProperties>
</file>