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930D-71E3-C540-9896-11538CE8D150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EBD30-E404-D449-9C6D-5B3C3115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35D1C-419D-484E-960B-62092859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25ADD-59E4-FC45-9915-CBB36904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2850A9-B083-C94F-8953-76874BF61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5DACE-465C-D044-B370-02131CCA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Final Edit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Constance Holloway</dc:creator>
  <cp:lastModifiedBy>Constance Brossa</cp:lastModifiedBy>
  <cp:revision>31</cp:revision>
  <cp:lastPrinted>2019-06-30T21:05:45Z</cp:lastPrinted>
  <dcterms:created xsi:type="dcterms:W3CDTF">2016-03-01T18:45:57Z</dcterms:created>
  <dcterms:modified xsi:type="dcterms:W3CDTF">2019-07-11T21:17:19Z</dcterms:modified>
</cp:coreProperties>
</file>