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3CA5D0EB-B8D9-E523-B92B-6DDBE440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5</cp:revision>
  <dcterms:modified xsi:type="dcterms:W3CDTF">2022-07-05T15:45:22Z</dcterms:modified>
</cp:coreProperties>
</file>