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50" d="100"/>
          <a:sy n="50" d="100"/>
        </p:scale>
        <p:origin x="3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2CE658-B8E6-AC89-E818-756285D05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</cp:revision>
  <dcterms:modified xsi:type="dcterms:W3CDTF">2022-07-19T15:13:47Z</dcterms:modified>
</cp:coreProperties>
</file>