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5350" y="4214812"/>
            <a:ext cx="7358063" cy="26101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895350" y="3092108"/>
            <a:ext cx="7358063" cy="39755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19050" y="381000"/>
            <a:ext cx="9182100" cy="612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1172238" y="709612"/>
            <a:ext cx="6800851" cy="4533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125" y="4424362"/>
            <a:ext cx="8667750" cy="7524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25" y="5148262"/>
            <a:ext cx="8667750" cy="5953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66750" y="2557462"/>
            <a:ext cx="7810500" cy="1743076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4810125" y="1214437"/>
            <a:ext cx="4300538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19125" y="1214437"/>
            <a:ext cx="3833813" cy="208121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3305175"/>
            <a:ext cx="3833813" cy="21478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2" y="2038350"/>
            <a:ext cx="7877176" cy="348615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4110037" y="2038350"/>
            <a:ext cx="5229226" cy="3486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633412" y="990600"/>
            <a:ext cx="7877176" cy="857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2" y="2038350"/>
            <a:ext cx="3833813" cy="3486150"/>
          </a:xfrm>
          <a:prstGeom prst="rect">
            <a:avLst/>
          </a:prstGeom>
        </p:spPr>
        <p:txBody>
          <a:bodyPr anchor="ctr"/>
          <a:lstStyle>
            <a:lvl1pPr marL="264694" indent="-264694" algn="l">
              <a:spcBef>
                <a:spcPts val="2200"/>
              </a:spcBef>
              <a:buSzPct val="125000"/>
              <a:buChar char="•"/>
              <a:defRPr sz="1800"/>
            </a:lvl1pPr>
            <a:lvl2pPr marL="823494" indent="-264694" algn="l">
              <a:spcBef>
                <a:spcPts val="2200"/>
              </a:spcBef>
              <a:buSzPct val="125000"/>
              <a:buChar char="•"/>
              <a:defRPr sz="1800"/>
            </a:lvl2pPr>
            <a:lvl3pPr marL="1382294" indent="-264694" algn="l">
              <a:spcBef>
                <a:spcPts val="2200"/>
              </a:spcBef>
              <a:buSzPct val="125000"/>
              <a:buChar char="•"/>
              <a:defRPr sz="1800"/>
            </a:lvl3pPr>
            <a:lvl4pPr marL="1941094" indent="-264694" algn="l">
              <a:spcBef>
                <a:spcPts val="2200"/>
              </a:spcBef>
              <a:buSzPct val="125000"/>
              <a:buChar char="•"/>
              <a:defRPr sz="1800"/>
            </a:lvl4pPr>
            <a:lvl5pPr marL="2499894" indent="-264694" algn="l">
              <a:spcBef>
                <a:spcPts val="2200"/>
              </a:spcBef>
              <a:buSzPct val="125000"/>
              <a:buChar char="•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2" y="1524000"/>
            <a:ext cx="7877176" cy="3810000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29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29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29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29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2900"/>
              </a:spcBef>
              <a:buSzPct val="125000"/>
              <a:buChar char="•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5737621" y="3500437"/>
            <a:ext cx="3121820" cy="20812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5910262" y="1181100"/>
            <a:ext cx="2776538" cy="2776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371475" y="1281112"/>
            <a:ext cx="6450807" cy="43005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6750" y="1719262"/>
            <a:ext cx="7810500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6750" y="3509962"/>
            <a:ext cx="7810500" cy="595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9484" y="5762625"/>
            <a:ext cx="220270" cy="224180"/>
          </a:xfrm>
          <a:prstGeom prst="rect">
            <a:avLst/>
          </a:prstGeom>
          <a:ln w="3175">
            <a:miter lim="400000"/>
          </a:ln>
        </p:spPr>
        <p:txBody>
          <a:bodyPr wrap="none" lIns="19050" tIns="19050" rIns="19050" bIns="1905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E8EFC5-E3CE-92C2-19A9-55A7D41C3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1CCCC-FC12-112C-F31D-2B9383366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CF3176E-5813-FBF8-3AB3-C39ACB72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screenshot&#10;&#10;Description automatically generated">
            <a:extLst>
              <a:ext uri="{FF2B5EF4-FFF2-40B4-BE49-F238E27FC236}">
                <a16:creationId xmlns:a16="http://schemas.microsoft.com/office/drawing/2014/main" id="{0A02956D-3783-0CB7-CDE7-7DFD0F737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4B27F-AEFB-E72E-2F33-8FB86E89B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3</cp:revision>
  <dcterms:modified xsi:type="dcterms:W3CDTF">2022-07-05T18:22:36Z</dcterms:modified>
</cp:coreProperties>
</file>