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"/>
  </p:notesMasterIdLst>
  <p:sldIdLst>
    <p:sldId id="256" r:id="rId2"/>
  </p:sldIdLst>
  <p:sldSz cx="18821400" cy="334645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45720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91440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137160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182880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228600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274320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320040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365760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3175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3175" cap="flat">
              <a:noFill/>
              <a:miter lim="400000"/>
            </a:ln>
          </a:insideV>
        </a:tcBdr>
        <a:fill>
          <a:solidFill>
            <a:schemeClr val="accent1">
              <a:lumOff val="-13575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3175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3175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3175" cap="flat">
              <a:noFill/>
              <a:miter lim="400000"/>
            </a:ln>
          </a:bottom>
          <a:insideH>
            <a:ln w="3175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114395"/>
              <a:lumOff val="-24975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B8B8B8"/>
              </a:solidFill>
              <a:prstDash val="solid"/>
              <a:miter lim="400000"/>
            </a:ln>
          </a:left>
          <a:right>
            <a:ln w="3175" cap="flat">
              <a:solidFill>
                <a:srgbClr val="B8B8B8"/>
              </a:solidFill>
              <a:prstDash val="solid"/>
              <a:miter lim="400000"/>
            </a:ln>
          </a:right>
          <a:top>
            <a:ln w="3175" cap="flat">
              <a:solidFill>
                <a:srgbClr val="B8B8B8"/>
              </a:solidFill>
              <a:prstDash val="solid"/>
              <a:miter lim="400000"/>
            </a:ln>
          </a:top>
          <a:bottom>
            <a:ln w="3175" cap="flat">
              <a:solidFill>
                <a:srgbClr val="B8B8B8"/>
              </a:solidFill>
              <a:prstDash val="solid"/>
              <a:miter lim="400000"/>
            </a:ln>
          </a:bottom>
          <a:insideH>
            <a:ln w="3175" cap="flat">
              <a:solidFill>
                <a:srgbClr val="B8B8B8"/>
              </a:solidFill>
              <a:prstDash val="solid"/>
              <a:miter lim="400000"/>
            </a:ln>
          </a:insideH>
          <a:insideV>
            <a:ln w="3175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606060"/>
              </a:solidFill>
              <a:prstDash val="solid"/>
              <a:miter lim="400000"/>
            </a:ln>
          </a:left>
          <a:right>
            <a:ln w="3175" cap="flat">
              <a:solidFill>
                <a:srgbClr val="606060"/>
              </a:solidFill>
              <a:prstDash val="solid"/>
              <a:miter lim="400000"/>
            </a:ln>
          </a:right>
          <a:top>
            <a:ln w="3175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606060"/>
              </a:solidFill>
              <a:prstDash val="solid"/>
              <a:miter lim="400000"/>
            </a:ln>
          </a:insideH>
          <a:insideV>
            <a:ln w="3175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362282"/>
              <a:satOff val="31803"/>
              <a:lumOff val="-18242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606060"/>
              </a:solidFill>
              <a:prstDash val="solid"/>
              <a:miter lim="400000"/>
            </a:ln>
          </a:left>
          <a:right>
            <a:ln w="3175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606060"/>
              </a:solidFill>
              <a:prstDash val="solid"/>
              <a:miter lim="400000"/>
            </a:ln>
          </a:insideH>
          <a:insideV>
            <a:ln w="3175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929292"/>
              </a:solidFill>
              <a:prstDash val="solid"/>
              <a:miter lim="400000"/>
            </a:ln>
          </a:left>
          <a:right>
            <a:ln w="3175" cap="flat">
              <a:solidFill>
                <a:srgbClr val="929292"/>
              </a:solidFill>
              <a:prstDash val="solid"/>
              <a:miter lim="400000"/>
            </a:ln>
          </a:right>
          <a:top>
            <a:ln w="3175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929292"/>
              </a:solidFill>
              <a:prstDash val="solid"/>
              <a:miter lim="400000"/>
            </a:ln>
          </a:insideH>
          <a:insideV>
            <a:ln w="3175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rgbClr val="EDEADD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9BA00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ADBDA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146070"/>
              <a:satOff val="-10048"/>
              <a:lumOff val="-30626"/>
            </a:schemeClr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B5B5C1"/>
          </a:solidFill>
        </a:fill>
      </a:tcStyle>
    </a:wholeTbl>
    <a:band2H>
      <a:tcTxStyle/>
      <a:tcStyle>
        <a:tcBdr/>
        <a:fill>
          <a:solidFill>
            <a:srgbClr val="9A9AA5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3175" cap="flat">
              <a:solidFill>
                <a:srgbClr val="000000"/>
              </a:solidFill>
              <a:prstDash val="solid"/>
              <a:miter lim="400000"/>
            </a:ln>
          </a:right>
          <a:top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3175" cap="flat">
              <a:solidFill>
                <a:srgbClr val="000000"/>
              </a:solidFill>
              <a:prstDash val="solid"/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163"/>
    <p:restoredTop sz="94658"/>
  </p:normalViewPr>
  <p:slideViewPr>
    <p:cSldViewPr snapToGrid="0" snapToObjects="1">
      <p:cViewPr varScale="1">
        <p:scale>
          <a:sx n="24" d="100"/>
          <a:sy n="24" d="100"/>
        </p:scale>
        <p:origin x="4200" y="2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17" name="Shape 117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12" name="Body Level One…"/>
          <p:cNvSpPr txBox="1"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–Johnny Appleseed"/>
          <p:cNvSpPr txBox="1">
            <a:spLocks noGrp="1"/>
          </p:cNvSpPr>
          <p:nvPr>
            <p:ph type="body" sz="quarter" idx="21"/>
          </p:nvPr>
        </p:nvSpPr>
        <p:spPr>
          <a:xfrm>
            <a:off x="1842928" y="18349714"/>
            <a:ext cx="15145346" cy="1244486"/>
          </a:xfrm>
          <a:prstGeom prst="rect">
            <a:avLst/>
          </a:prstGeom>
        </p:spPr>
        <p:txBody>
          <a:bodyPr>
            <a:spAutoFit/>
          </a:bodyPr>
          <a:lstStyle>
            <a:lvl1pPr>
              <a:defRPr sz="7800" i="1"/>
            </a:lvl1pPr>
          </a:lstStyle>
          <a:p>
            <a:r>
              <a:t>–Johnny Appleseed</a:t>
            </a:r>
          </a:p>
        </p:txBody>
      </p:sp>
      <p:sp>
        <p:nvSpPr>
          <p:cNvPr id="94" name="“Type a quote here.”"/>
          <p:cNvSpPr txBox="1">
            <a:spLocks noGrp="1"/>
          </p:cNvSpPr>
          <p:nvPr>
            <p:ph type="body" sz="quarter" idx="22"/>
          </p:nvPr>
        </p:nvSpPr>
        <p:spPr>
          <a:xfrm>
            <a:off x="1842928" y="15534773"/>
            <a:ext cx="15145346" cy="1826390"/>
          </a:xfrm>
          <a:prstGeom prst="rect">
            <a:avLst/>
          </a:prstGeom>
        </p:spPr>
        <p:txBody>
          <a:bodyPr anchor="ctr">
            <a:spAutoFit/>
          </a:bodyPr>
          <a:lstStyle>
            <a:lvl1pPr>
              <a:defRPr sz="11600">
                <a:latin typeface="+mn-lt"/>
                <a:ea typeface="+mn-ea"/>
                <a:cs typeface="+mn-cs"/>
                <a:sym typeface="Helvetica Neue Medium"/>
              </a:defRPr>
            </a:lvl1pPr>
          </a:lstStyle>
          <a:p>
            <a:r>
              <a:t>“Type a quote here.” </a:t>
            </a:r>
          </a:p>
        </p:txBody>
      </p:sp>
      <p:sp>
        <p:nvSpPr>
          <p:cNvPr id="9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532241774_2880x1920.jpg"/>
          <p:cNvSpPr>
            <a:spLocks noGrp="1"/>
          </p:cNvSpPr>
          <p:nvPr>
            <p:ph type="pic" sz="half" idx="21"/>
          </p:nvPr>
        </p:nvSpPr>
        <p:spPr>
          <a:xfrm>
            <a:off x="-39212" y="10458450"/>
            <a:ext cx="18899824" cy="12599883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0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532241774_2880x1920.jpg"/>
          <p:cNvSpPr>
            <a:spLocks noGrp="1"/>
          </p:cNvSpPr>
          <p:nvPr>
            <p:ph type="pic" sz="half" idx="21"/>
          </p:nvPr>
        </p:nvSpPr>
        <p:spPr>
          <a:xfrm>
            <a:off x="2412856" y="11134843"/>
            <a:ext cx="13998418" cy="9332279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21" name="Title Text"/>
          <p:cNvSpPr txBox="1">
            <a:spLocks noGrp="1"/>
          </p:cNvSpPr>
          <p:nvPr>
            <p:ph type="title"/>
          </p:nvPr>
        </p:nvSpPr>
        <p:spPr>
          <a:xfrm>
            <a:off x="490140" y="18781038"/>
            <a:ext cx="17841120" cy="1548845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22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490140" y="20271065"/>
            <a:ext cx="17841120" cy="1225352"/>
          </a:xfrm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Cen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Text"/>
          <p:cNvSpPr txBox="1">
            <a:spLocks noGrp="1"/>
          </p:cNvSpPr>
          <p:nvPr>
            <p:ph type="title"/>
          </p:nvPr>
        </p:nvSpPr>
        <p:spPr>
          <a:xfrm>
            <a:off x="1372393" y="14938334"/>
            <a:ext cx="16076613" cy="3587831"/>
          </a:xfrm>
          <a:prstGeom prst="rect">
            <a:avLst/>
          </a:prstGeom>
        </p:spPr>
        <p:txBody>
          <a:bodyPr anchor="ctr"/>
          <a:lstStyle/>
          <a:p>
            <a:r>
              <a:t>Title Text</a:t>
            </a:r>
          </a:p>
        </p:txBody>
      </p:sp>
      <p:sp>
        <p:nvSpPr>
          <p:cNvPr id="3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532204087_1355x1355.jpg"/>
          <p:cNvSpPr>
            <a:spLocks noGrp="1"/>
          </p:cNvSpPr>
          <p:nvPr>
            <p:ph type="pic" sz="quarter" idx="21"/>
          </p:nvPr>
        </p:nvSpPr>
        <p:spPr>
          <a:xfrm>
            <a:off x="9900840" y="12173942"/>
            <a:ext cx="8851941" cy="8851941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39" name="Title Text"/>
          <p:cNvSpPr txBox="1">
            <a:spLocks noGrp="1"/>
          </p:cNvSpPr>
          <p:nvPr>
            <p:ph type="title"/>
          </p:nvPr>
        </p:nvSpPr>
        <p:spPr>
          <a:xfrm>
            <a:off x="1274365" y="12173942"/>
            <a:ext cx="7891265" cy="4283830"/>
          </a:xfrm>
          <a:prstGeom prst="rect">
            <a:avLst/>
          </a:prstGeom>
        </p:spPr>
        <p:txBody>
          <a:bodyPr/>
          <a:lstStyle>
            <a:lvl1pPr>
              <a:defRPr sz="20400"/>
            </a:lvl1pPr>
          </a:lstStyle>
          <a:p>
            <a:r>
              <a:t>Title Text</a:t>
            </a:r>
          </a:p>
        </p:txBody>
      </p:sp>
      <p:sp>
        <p:nvSpPr>
          <p:cNvPr id="40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274365" y="16477377"/>
            <a:ext cx="7891265" cy="4421069"/>
          </a:xfrm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Title Text"/>
          <p:cNvSpPr txBox="1">
            <a:spLocks noGrp="1"/>
          </p:cNvSpPr>
          <p:nvPr>
            <p:ph type="title"/>
          </p:nvPr>
        </p:nvSpPr>
        <p:spPr>
          <a:xfrm>
            <a:off x="1303773" y="11713209"/>
            <a:ext cx="16213853" cy="1764508"/>
          </a:xfrm>
          <a:prstGeom prst="rect">
            <a:avLst/>
          </a:prstGeom>
        </p:spPr>
        <p:txBody>
          <a:bodyPr anchor="ctr"/>
          <a:lstStyle/>
          <a:p>
            <a:r>
              <a:t>Title Text</a:t>
            </a:r>
          </a:p>
        </p:txBody>
      </p:sp>
      <p:sp>
        <p:nvSpPr>
          <p:cNvPr id="49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Title Text"/>
          <p:cNvSpPr txBox="1">
            <a:spLocks noGrp="1"/>
          </p:cNvSpPr>
          <p:nvPr>
            <p:ph type="title"/>
          </p:nvPr>
        </p:nvSpPr>
        <p:spPr>
          <a:xfrm>
            <a:off x="1303773" y="11713209"/>
            <a:ext cx="16213853" cy="1764508"/>
          </a:xfrm>
          <a:prstGeom prst="rect">
            <a:avLst/>
          </a:prstGeom>
        </p:spPr>
        <p:txBody>
          <a:bodyPr anchor="ctr"/>
          <a:lstStyle/>
          <a:p>
            <a:r>
              <a:t>Title Text</a:t>
            </a:r>
          </a:p>
        </p:txBody>
      </p:sp>
      <p:sp>
        <p:nvSpPr>
          <p:cNvPr id="57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303773" y="13869829"/>
            <a:ext cx="16213853" cy="7175660"/>
          </a:xfrm>
          <a:prstGeom prst="rect">
            <a:avLst/>
          </a:prstGeom>
        </p:spPr>
        <p:txBody>
          <a:bodyPr anchor="ctr"/>
          <a:lstStyle>
            <a:lvl1pPr marL="1534583" indent="-1534583" algn="l">
              <a:spcBef>
                <a:spcPts val="14300"/>
              </a:spcBef>
              <a:buSzPct val="125000"/>
              <a:buChar char="•"/>
              <a:defRPr sz="11600"/>
            </a:lvl1pPr>
            <a:lvl2pPr marL="2169583" indent="-1534583" algn="l">
              <a:spcBef>
                <a:spcPts val="14300"/>
              </a:spcBef>
              <a:buSzPct val="125000"/>
              <a:buChar char="•"/>
              <a:defRPr sz="11600"/>
            </a:lvl2pPr>
            <a:lvl3pPr marL="2804583" indent="-1534583" algn="l">
              <a:spcBef>
                <a:spcPts val="14300"/>
              </a:spcBef>
              <a:buSzPct val="125000"/>
              <a:buChar char="•"/>
              <a:defRPr sz="11600"/>
            </a:lvl3pPr>
            <a:lvl4pPr marL="3439583" indent="-1534583" algn="l">
              <a:spcBef>
                <a:spcPts val="14300"/>
              </a:spcBef>
              <a:buSzPct val="125000"/>
              <a:buChar char="•"/>
              <a:defRPr sz="11600"/>
            </a:lvl4pPr>
            <a:lvl5pPr marL="4074583" indent="-1534583" algn="l">
              <a:spcBef>
                <a:spcPts val="14300"/>
              </a:spcBef>
              <a:buSzPct val="125000"/>
              <a:buChar char="•"/>
              <a:defRPr sz="116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, Bullets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532205080_1647x1098.jpg"/>
          <p:cNvSpPr>
            <a:spLocks noGrp="1"/>
          </p:cNvSpPr>
          <p:nvPr>
            <p:ph type="pic" sz="quarter" idx="21"/>
          </p:nvPr>
        </p:nvSpPr>
        <p:spPr>
          <a:xfrm>
            <a:off x="8459827" y="13869829"/>
            <a:ext cx="10763489" cy="717566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66" name="Title Text"/>
          <p:cNvSpPr txBox="1">
            <a:spLocks noGrp="1"/>
          </p:cNvSpPr>
          <p:nvPr>
            <p:ph type="title"/>
          </p:nvPr>
        </p:nvSpPr>
        <p:spPr>
          <a:xfrm>
            <a:off x="1303773" y="11713209"/>
            <a:ext cx="16213853" cy="1764508"/>
          </a:xfrm>
          <a:prstGeom prst="rect">
            <a:avLst/>
          </a:prstGeom>
        </p:spPr>
        <p:txBody>
          <a:bodyPr anchor="ctr"/>
          <a:lstStyle/>
          <a:p>
            <a:r>
              <a:t>Title Text</a:t>
            </a:r>
          </a:p>
        </p:txBody>
      </p:sp>
      <p:sp>
        <p:nvSpPr>
          <p:cNvPr id="67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303773" y="13869829"/>
            <a:ext cx="7891265" cy="7175660"/>
          </a:xfrm>
          <a:prstGeom prst="rect">
            <a:avLst/>
          </a:prstGeom>
        </p:spPr>
        <p:txBody>
          <a:bodyPr anchor="ctr"/>
          <a:lstStyle>
            <a:lvl1pPr marL="1352884" indent="-1352884" algn="l">
              <a:spcBef>
                <a:spcPts val="10900"/>
              </a:spcBef>
              <a:buSzPct val="125000"/>
              <a:buChar char="•"/>
              <a:defRPr sz="9200"/>
            </a:lvl1pPr>
            <a:lvl2pPr marL="1911684" indent="-1352884" algn="l">
              <a:spcBef>
                <a:spcPts val="10900"/>
              </a:spcBef>
              <a:buSzPct val="125000"/>
              <a:buChar char="•"/>
              <a:defRPr sz="9200"/>
            </a:lvl2pPr>
            <a:lvl3pPr marL="2470484" indent="-1352884" algn="l">
              <a:spcBef>
                <a:spcPts val="10900"/>
              </a:spcBef>
              <a:buSzPct val="125000"/>
              <a:buChar char="•"/>
              <a:defRPr sz="9200"/>
            </a:lvl3pPr>
            <a:lvl4pPr marL="3029284" indent="-1352884" algn="l">
              <a:spcBef>
                <a:spcPts val="10900"/>
              </a:spcBef>
              <a:buSzPct val="125000"/>
              <a:buChar char="•"/>
              <a:defRPr sz="9200"/>
            </a:lvl4pPr>
            <a:lvl5pPr marL="3588084" indent="-1352884" algn="l">
              <a:spcBef>
                <a:spcPts val="10900"/>
              </a:spcBef>
              <a:buSzPct val="125000"/>
              <a:buChar char="•"/>
              <a:defRPr sz="92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6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1303773" y="12811125"/>
            <a:ext cx="16213853" cy="7842250"/>
          </a:xfrm>
          <a:prstGeom prst="rect">
            <a:avLst/>
          </a:prstGeom>
        </p:spPr>
        <p:txBody>
          <a:bodyPr anchor="ctr"/>
          <a:lstStyle>
            <a:lvl1pPr marL="1534583" indent="-1534583" algn="l">
              <a:spcBef>
                <a:spcPts val="14300"/>
              </a:spcBef>
              <a:buSzPct val="125000"/>
              <a:buChar char="•"/>
              <a:defRPr sz="11600"/>
            </a:lvl1pPr>
            <a:lvl2pPr marL="2169583" indent="-1534583" algn="l">
              <a:spcBef>
                <a:spcPts val="14300"/>
              </a:spcBef>
              <a:buSzPct val="125000"/>
              <a:buChar char="•"/>
              <a:defRPr sz="11600"/>
            </a:lvl2pPr>
            <a:lvl3pPr marL="2804583" indent="-1534583" algn="l">
              <a:spcBef>
                <a:spcPts val="14300"/>
              </a:spcBef>
              <a:buSzPct val="125000"/>
              <a:buChar char="•"/>
              <a:defRPr sz="11600"/>
            </a:lvl3pPr>
            <a:lvl4pPr marL="3439583" indent="-1534583" algn="l">
              <a:spcBef>
                <a:spcPts val="14300"/>
              </a:spcBef>
              <a:buSzPct val="125000"/>
              <a:buChar char="•"/>
              <a:defRPr sz="11600"/>
            </a:lvl4pPr>
            <a:lvl5pPr marL="4074583" indent="-1534583" algn="l">
              <a:spcBef>
                <a:spcPts val="14300"/>
              </a:spcBef>
              <a:buSzPct val="125000"/>
              <a:buChar char="•"/>
              <a:defRPr sz="116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7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3 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532205080_1647x1098.jpg"/>
          <p:cNvSpPr>
            <a:spLocks noGrp="1"/>
          </p:cNvSpPr>
          <p:nvPr>
            <p:ph type="pic" sz="quarter" idx="21"/>
          </p:nvPr>
        </p:nvSpPr>
        <p:spPr>
          <a:xfrm>
            <a:off x="11809938" y="16879292"/>
            <a:ext cx="6425744" cy="428383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84" name="532204087_1355x1355.jpg"/>
          <p:cNvSpPr>
            <a:spLocks noGrp="1"/>
          </p:cNvSpPr>
          <p:nvPr>
            <p:ph type="pic" sz="quarter" idx="22"/>
          </p:nvPr>
        </p:nvSpPr>
        <p:spPr>
          <a:xfrm>
            <a:off x="12165290" y="12105322"/>
            <a:ext cx="5715041" cy="5715041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85" name="532241774_2880x1920.jpg"/>
          <p:cNvSpPr>
            <a:spLocks noGrp="1"/>
          </p:cNvSpPr>
          <p:nvPr>
            <p:ph type="pic" sz="quarter" idx="23"/>
          </p:nvPr>
        </p:nvSpPr>
        <p:spPr>
          <a:xfrm>
            <a:off x="-764620" y="12311181"/>
            <a:ext cx="13277911" cy="8851941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8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372393" y="13213040"/>
            <a:ext cx="16076613" cy="3587830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39211" tIns="39211" rIns="39211" bIns="39211" anchor="b">
            <a:normAutofit/>
          </a:bodyPr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1372393" y="16898897"/>
            <a:ext cx="16076613" cy="1225352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39211" tIns="39211" rIns="39211" bIns="39211"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950687" y="21535628"/>
            <a:ext cx="910223" cy="946057"/>
          </a:xfrm>
          <a:prstGeom prst="rect">
            <a:avLst/>
          </a:prstGeom>
          <a:ln w="3175">
            <a:miter lim="400000"/>
          </a:ln>
        </p:spPr>
        <p:txBody>
          <a:bodyPr wrap="none" lIns="39211" tIns="39211" rIns="39211" bIns="39211">
            <a:spAutoFit/>
          </a:bodyPr>
          <a:lstStyle>
            <a:lvl1pPr>
              <a:defRPr sz="58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med"/>
  <p:txStyles>
    <p:titleStyle>
      <a:lvl1pPr marL="0" marR="0" indent="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1pPr>
      <a:lvl2pPr marL="0" marR="0" indent="4572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2pPr>
      <a:lvl3pPr marL="0" marR="0" indent="9144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3pPr>
      <a:lvl4pPr marL="0" marR="0" indent="13716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4pPr>
      <a:lvl5pPr marL="0" marR="0" indent="18288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5pPr>
      <a:lvl6pPr marL="0" marR="0" indent="22860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6pPr>
      <a:lvl7pPr marL="0" marR="0" indent="27432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7pPr>
      <a:lvl8pPr marL="0" marR="0" indent="32004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8pPr>
      <a:lvl9pPr marL="0" marR="0" indent="36576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9pPr>
    </p:titleStyle>
    <p:bodyStyle>
      <a:lvl1pPr marL="0" marR="0" indent="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0" marR="0" indent="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0" marR="0" indent="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0" marR="0" indent="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0" marR="0" indent="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0" marR="0" indent="3556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0" marR="0" indent="7112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0" marR="0" indent="10668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0" marR="0" indent="14224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9pPr>
    </p:bodyStyle>
    <p:otherStyle>
      <a:lvl1pPr marL="0" marR="0" indent="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4572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9144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13716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18288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22860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27432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32004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36576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CBFF936-3683-DBF1-85D1-874C333ECB2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474" y="6351"/>
            <a:ext cx="18812449" cy="33451799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2014067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78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39211" tIns="39211" rIns="39211" bIns="39211" numCol="1" spcCol="38100" rtlCol="0" anchor="ctr">
        <a:spAutoFit/>
      </a:bodyPr>
      <a:lstStyle>
        <a:defPPr marL="0" marR="0" indent="0" algn="ctr" defTabSz="2014067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72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2014067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78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39211" tIns="39211" rIns="39211" bIns="39211" numCol="1" spcCol="38100" rtlCol="0" anchor="ctr">
        <a:spAutoFit/>
      </a:bodyPr>
      <a:lstStyle>
        <a:defPPr marL="0" marR="0" indent="0" algn="ctr" defTabSz="2014067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72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</TotalTime>
  <Words>0</Words>
  <Application>Microsoft Macintosh PowerPoint</Application>
  <PresentationFormat>Custom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Helvetica Neue</vt:lpstr>
      <vt:lpstr>Helvetica Neue Light</vt:lpstr>
      <vt:lpstr>Helvetica Neue Medium</vt:lpstr>
      <vt:lpstr>White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Lisa Limpach</cp:lastModifiedBy>
  <cp:revision>30</cp:revision>
  <dcterms:modified xsi:type="dcterms:W3CDTF">2026-08-11T12:48:19Z</dcterms:modified>
</cp:coreProperties>
</file>